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7" r:id="rId3"/>
    <p:sldId id="279" r:id="rId4"/>
    <p:sldId id="280" r:id="rId5"/>
    <p:sldId id="281" r:id="rId6"/>
    <p:sldId id="260" r:id="rId7"/>
    <p:sldId id="261" r:id="rId8"/>
    <p:sldId id="262" r:id="rId9"/>
    <p:sldId id="263" r:id="rId10"/>
    <p:sldId id="269" r:id="rId11"/>
    <p:sldId id="291" r:id="rId12"/>
    <p:sldId id="287" r:id="rId13"/>
    <p:sldId id="283" r:id="rId14"/>
    <p:sldId id="285" r:id="rId15"/>
    <p:sldId id="288" r:id="rId16"/>
    <p:sldId id="289" r:id="rId17"/>
    <p:sldId id="29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09E0E4-38A4-844D-8939-246F58AB1825}">
          <p14:sldIdLst>
            <p14:sldId id="256"/>
          </p14:sldIdLst>
        </p14:section>
        <p14:section name="History" id="{CCBDFB80-D881-0442-8C9A-BA0D0C9C2D4D}">
          <p14:sldIdLst>
            <p14:sldId id="277"/>
            <p14:sldId id="279"/>
            <p14:sldId id="280"/>
            <p14:sldId id="281"/>
          </p14:sldIdLst>
        </p14:section>
        <p14:section name="Uncompressed Video/Properties" id="{6738B623-E92A-8340-9EF7-FF829DF7D199}">
          <p14:sldIdLst>
            <p14:sldId id="260"/>
            <p14:sldId id="261"/>
            <p14:sldId id="262"/>
          </p14:sldIdLst>
        </p14:section>
        <p14:section name="Uncompressed Compressed" id="{D9813D43-0926-C845-A7D2-FFA5532D5479}">
          <p14:sldIdLst>
            <p14:sldId id="263"/>
            <p14:sldId id="269"/>
          </p14:sldIdLst>
        </p14:section>
        <p14:section name="Types of Compression" id="{8336295B-1011-D941-B872-A4ADCA1ACA78}">
          <p14:sldIdLst>
            <p14:sldId id="291"/>
            <p14:sldId id="287"/>
            <p14:sldId id="283"/>
            <p14:sldId id="285"/>
            <p14:sldId id="288"/>
            <p14:sldId id="289"/>
            <p14:sldId id="29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41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837B22-E0F3-0644-8B65-7450AD23B2A2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02CAD9-F8A9-8548-AFCA-031AAEDFFAC3}">
      <dgm:prSet phldrT="[Text]"/>
      <dgm:spPr/>
      <dgm:t>
        <a:bodyPr/>
        <a:lstStyle/>
        <a:p>
          <a:r>
            <a:rPr lang="en-US" dirty="0" smtClean="0"/>
            <a:t>Analog</a:t>
          </a:r>
          <a:endParaRPr lang="en-US" dirty="0"/>
        </a:p>
      </dgm:t>
    </dgm:pt>
    <dgm:pt modelId="{AE6E9429-6A2C-4C4F-89E9-514BD9B60A47}" type="parTrans" cxnId="{5E4F8259-A655-7F4B-B352-8180AF3BDAD5}">
      <dgm:prSet/>
      <dgm:spPr/>
      <dgm:t>
        <a:bodyPr/>
        <a:lstStyle/>
        <a:p>
          <a:endParaRPr lang="en-US"/>
        </a:p>
      </dgm:t>
    </dgm:pt>
    <dgm:pt modelId="{B6951CE1-1AF6-7740-BDA8-FD6CEC302175}" type="sibTrans" cxnId="{5E4F8259-A655-7F4B-B352-8180AF3BDAD5}">
      <dgm:prSet/>
      <dgm:spPr/>
      <dgm:t>
        <a:bodyPr/>
        <a:lstStyle/>
        <a:p>
          <a:endParaRPr lang="en-US"/>
        </a:p>
      </dgm:t>
    </dgm:pt>
    <dgm:pt modelId="{1C6B29B0-F21C-864D-8635-F5B13A426E4C}">
      <dgm:prSet phldrT="[Text]"/>
      <dgm:spPr/>
      <dgm:t>
        <a:bodyPr/>
        <a:lstStyle/>
        <a:p>
          <a:r>
            <a:rPr lang="en-US" dirty="0" smtClean="0"/>
            <a:t>Shutter: Camera lets light in at desired time</a:t>
          </a:r>
          <a:endParaRPr lang="en-US" dirty="0"/>
        </a:p>
      </dgm:t>
    </dgm:pt>
    <dgm:pt modelId="{822A3240-4780-A34C-A30F-440F93020676}" type="parTrans" cxnId="{AF7DD7DE-C2C9-404A-BEC8-5D07D42AFC85}">
      <dgm:prSet/>
      <dgm:spPr/>
      <dgm:t>
        <a:bodyPr/>
        <a:lstStyle/>
        <a:p>
          <a:endParaRPr lang="en-US"/>
        </a:p>
      </dgm:t>
    </dgm:pt>
    <dgm:pt modelId="{B5EE8861-CC5E-D042-A5FE-825F8429A1EC}" type="sibTrans" cxnId="{AF7DD7DE-C2C9-404A-BEC8-5D07D42AFC85}">
      <dgm:prSet/>
      <dgm:spPr/>
      <dgm:t>
        <a:bodyPr/>
        <a:lstStyle/>
        <a:p>
          <a:endParaRPr lang="en-US"/>
        </a:p>
      </dgm:t>
    </dgm:pt>
    <dgm:pt modelId="{F625AE4A-B90A-FD49-95B4-9906EE386403}">
      <dgm:prSet phldrT="[Text]"/>
      <dgm:spPr/>
      <dgm:t>
        <a:bodyPr/>
        <a:lstStyle/>
        <a:p>
          <a:r>
            <a:rPr lang="en-US" dirty="0" smtClean="0"/>
            <a:t>Lens: Light enters and focuses </a:t>
          </a:r>
          <a:r>
            <a:rPr lang="en-US" dirty="0" smtClean="0"/>
            <a:t>onto film </a:t>
          </a:r>
          <a:endParaRPr lang="en-US" dirty="0"/>
        </a:p>
      </dgm:t>
    </dgm:pt>
    <dgm:pt modelId="{C0E3480D-E0CD-A84D-B4F0-C29D73051074}" type="parTrans" cxnId="{F4774810-6319-1641-962C-4284E0725568}">
      <dgm:prSet/>
      <dgm:spPr/>
      <dgm:t>
        <a:bodyPr/>
        <a:lstStyle/>
        <a:p>
          <a:endParaRPr lang="en-US"/>
        </a:p>
      </dgm:t>
    </dgm:pt>
    <dgm:pt modelId="{A64569DD-D81B-1C4C-9A4E-E6C05DBF963D}" type="sibTrans" cxnId="{F4774810-6319-1641-962C-4284E0725568}">
      <dgm:prSet/>
      <dgm:spPr/>
      <dgm:t>
        <a:bodyPr/>
        <a:lstStyle/>
        <a:p>
          <a:endParaRPr lang="en-US"/>
        </a:p>
      </dgm:t>
    </dgm:pt>
    <dgm:pt modelId="{6440BD2D-F814-EA44-9186-C79870CD3F50}">
      <dgm:prSet phldrT="[Text]"/>
      <dgm:spPr/>
      <dgm:t>
        <a:bodyPr/>
        <a:lstStyle/>
        <a:p>
          <a:r>
            <a:rPr lang="en-US" dirty="0" smtClean="0"/>
            <a:t>Digital</a:t>
          </a:r>
          <a:endParaRPr lang="en-US" dirty="0"/>
        </a:p>
      </dgm:t>
    </dgm:pt>
    <dgm:pt modelId="{BC37FD70-34A0-F243-81FD-EC1252D62FD5}" type="parTrans" cxnId="{2F62F5F7-6900-1840-89D5-C5AE57DC8B7D}">
      <dgm:prSet/>
      <dgm:spPr/>
      <dgm:t>
        <a:bodyPr/>
        <a:lstStyle/>
        <a:p>
          <a:endParaRPr lang="en-US"/>
        </a:p>
      </dgm:t>
    </dgm:pt>
    <dgm:pt modelId="{BF27009E-1F42-B445-9F69-72F3F1663E59}" type="sibTrans" cxnId="{2F62F5F7-6900-1840-89D5-C5AE57DC8B7D}">
      <dgm:prSet/>
      <dgm:spPr/>
      <dgm:t>
        <a:bodyPr/>
        <a:lstStyle/>
        <a:p>
          <a:endParaRPr lang="en-US"/>
        </a:p>
      </dgm:t>
    </dgm:pt>
    <dgm:pt modelId="{41240DAB-05BC-F742-91A4-B7863C979777}">
      <dgm:prSet phldrT="[Text]"/>
      <dgm:spPr/>
      <dgm:t>
        <a:bodyPr/>
        <a:lstStyle/>
        <a:p>
          <a:r>
            <a:rPr lang="en-US" dirty="0" smtClean="0"/>
            <a:t>Shutter: Mechanical shutter</a:t>
          </a:r>
          <a:endParaRPr lang="en-US" dirty="0"/>
        </a:p>
      </dgm:t>
    </dgm:pt>
    <dgm:pt modelId="{2D31CADD-7CAF-9644-BED1-3548230B0436}" type="parTrans" cxnId="{350F5DCE-9429-8B40-900C-62BA72DD0EC1}">
      <dgm:prSet/>
      <dgm:spPr/>
      <dgm:t>
        <a:bodyPr/>
        <a:lstStyle/>
        <a:p>
          <a:endParaRPr lang="en-US"/>
        </a:p>
      </dgm:t>
    </dgm:pt>
    <dgm:pt modelId="{C40D6E13-2F2A-254D-AE75-1DFA114F60A6}" type="sibTrans" cxnId="{350F5DCE-9429-8B40-900C-62BA72DD0EC1}">
      <dgm:prSet/>
      <dgm:spPr/>
      <dgm:t>
        <a:bodyPr/>
        <a:lstStyle/>
        <a:p>
          <a:endParaRPr lang="en-US"/>
        </a:p>
      </dgm:t>
    </dgm:pt>
    <dgm:pt modelId="{615ECFC9-3E9B-DA44-9E3C-B4A683A543CC}">
      <dgm:prSet phldrT="[Text]"/>
      <dgm:spPr/>
      <dgm:t>
        <a:bodyPr/>
        <a:lstStyle/>
        <a:p>
          <a:r>
            <a:rPr lang="en-US" dirty="0" smtClean="0"/>
            <a:t>Lens: Can override fixed focus</a:t>
          </a:r>
          <a:endParaRPr lang="en-US" dirty="0"/>
        </a:p>
      </dgm:t>
    </dgm:pt>
    <dgm:pt modelId="{FED4B55D-03EC-A147-9FAA-13842933FDDB}" type="parTrans" cxnId="{1747C480-6789-5748-B0D0-4E1BF9791EA6}">
      <dgm:prSet/>
      <dgm:spPr/>
      <dgm:t>
        <a:bodyPr/>
        <a:lstStyle/>
        <a:p>
          <a:endParaRPr lang="en-US"/>
        </a:p>
      </dgm:t>
    </dgm:pt>
    <dgm:pt modelId="{E33A5305-116F-384F-B50A-E6FB3FF146AA}" type="sibTrans" cxnId="{1747C480-6789-5748-B0D0-4E1BF9791EA6}">
      <dgm:prSet/>
      <dgm:spPr/>
      <dgm:t>
        <a:bodyPr/>
        <a:lstStyle/>
        <a:p>
          <a:endParaRPr lang="en-US"/>
        </a:p>
      </dgm:t>
    </dgm:pt>
    <dgm:pt modelId="{44A87D6F-1C69-9E44-93C4-B1D812A5051F}" type="pres">
      <dgm:prSet presAssocID="{55837B22-E0F3-0644-8B65-7450AD23B2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1A7FE1-D033-F544-BFA2-A97B23BB2791}" type="pres">
      <dgm:prSet presAssocID="{5B02CAD9-F8A9-8548-AFCA-031AAEDFFAC3}" presName="linNode" presStyleCnt="0"/>
      <dgm:spPr/>
    </dgm:pt>
    <dgm:pt modelId="{7BF203D0-873F-1C4F-9AFF-0771783C7DF2}" type="pres">
      <dgm:prSet presAssocID="{5B02CAD9-F8A9-8548-AFCA-031AAEDFFAC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91393-AD43-FF46-8E0A-C5B9B32241D1}" type="pres">
      <dgm:prSet presAssocID="{5B02CAD9-F8A9-8548-AFCA-031AAEDFFAC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000F0-C8B8-424E-9648-00F8C2C3242F}" type="pres">
      <dgm:prSet presAssocID="{B6951CE1-1AF6-7740-BDA8-FD6CEC302175}" presName="sp" presStyleCnt="0"/>
      <dgm:spPr/>
    </dgm:pt>
    <dgm:pt modelId="{7D87D261-4E3A-704E-ADA4-C62954355617}" type="pres">
      <dgm:prSet presAssocID="{6440BD2D-F814-EA44-9186-C79870CD3F50}" presName="linNode" presStyleCnt="0"/>
      <dgm:spPr/>
    </dgm:pt>
    <dgm:pt modelId="{A1F8600A-0C73-FB44-B8D3-13CA556458F4}" type="pres">
      <dgm:prSet presAssocID="{6440BD2D-F814-EA44-9186-C79870CD3F50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E59DE-9954-774F-8687-537AC654EB5E}" type="pres">
      <dgm:prSet presAssocID="{6440BD2D-F814-EA44-9186-C79870CD3F50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0F5DCE-9429-8B40-900C-62BA72DD0EC1}" srcId="{6440BD2D-F814-EA44-9186-C79870CD3F50}" destId="{41240DAB-05BC-F742-91A4-B7863C979777}" srcOrd="0" destOrd="0" parTransId="{2D31CADD-7CAF-9644-BED1-3548230B0436}" sibTransId="{C40D6E13-2F2A-254D-AE75-1DFA114F60A6}"/>
    <dgm:cxn modelId="{1747C480-6789-5748-B0D0-4E1BF9791EA6}" srcId="{6440BD2D-F814-EA44-9186-C79870CD3F50}" destId="{615ECFC9-3E9B-DA44-9E3C-B4A683A543CC}" srcOrd="1" destOrd="0" parTransId="{FED4B55D-03EC-A147-9FAA-13842933FDDB}" sibTransId="{E33A5305-116F-384F-B50A-E6FB3FF146AA}"/>
    <dgm:cxn modelId="{AF7DD7DE-C2C9-404A-BEC8-5D07D42AFC85}" srcId="{5B02CAD9-F8A9-8548-AFCA-031AAEDFFAC3}" destId="{1C6B29B0-F21C-864D-8635-F5B13A426E4C}" srcOrd="0" destOrd="0" parTransId="{822A3240-4780-A34C-A30F-440F93020676}" sibTransId="{B5EE8861-CC5E-D042-A5FE-825F8429A1EC}"/>
    <dgm:cxn modelId="{88BF0079-24D0-D64B-88E6-36625C2815D0}" type="presOf" srcId="{F625AE4A-B90A-FD49-95B4-9906EE386403}" destId="{0C891393-AD43-FF46-8E0A-C5B9B32241D1}" srcOrd="0" destOrd="1" presId="urn:microsoft.com/office/officeart/2005/8/layout/vList5"/>
    <dgm:cxn modelId="{1E4A87E4-8488-3C47-925C-066562CD0B02}" type="presOf" srcId="{615ECFC9-3E9B-DA44-9E3C-B4A683A543CC}" destId="{401E59DE-9954-774F-8687-537AC654EB5E}" srcOrd="0" destOrd="1" presId="urn:microsoft.com/office/officeart/2005/8/layout/vList5"/>
    <dgm:cxn modelId="{9BFA66D2-9D77-EE46-BBDB-49B311647B08}" type="presOf" srcId="{55837B22-E0F3-0644-8B65-7450AD23B2A2}" destId="{44A87D6F-1C69-9E44-93C4-B1D812A5051F}" srcOrd="0" destOrd="0" presId="urn:microsoft.com/office/officeart/2005/8/layout/vList5"/>
    <dgm:cxn modelId="{F9DCFF91-9491-884E-B3AA-5684D02499AD}" type="presOf" srcId="{41240DAB-05BC-F742-91A4-B7863C979777}" destId="{401E59DE-9954-774F-8687-537AC654EB5E}" srcOrd="0" destOrd="0" presId="urn:microsoft.com/office/officeart/2005/8/layout/vList5"/>
    <dgm:cxn modelId="{F4774810-6319-1641-962C-4284E0725568}" srcId="{5B02CAD9-F8A9-8548-AFCA-031AAEDFFAC3}" destId="{F625AE4A-B90A-FD49-95B4-9906EE386403}" srcOrd="1" destOrd="0" parTransId="{C0E3480D-E0CD-A84D-B4F0-C29D73051074}" sibTransId="{A64569DD-D81B-1C4C-9A4E-E6C05DBF963D}"/>
    <dgm:cxn modelId="{2F62F5F7-6900-1840-89D5-C5AE57DC8B7D}" srcId="{55837B22-E0F3-0644-8B65-7450AD23B2A2}" destId="{6440BD2D-F814-EA44-9186-C79870CD3F50}" srcOrd="1" destOrd="0" parTransId="{BC37FD70-34A0-F243-81FD-EC1252D62FD5}" sibTransId="{BF27009E-1F42-B445-9F69-72F3F1663E59}"/>
    <dgm:cxn modelId="{0FC02947-8483-344D-AE7D-B02B7361D3C4}" type="presOf" srcId="{6440BD2D-F814-EA44-9186-C79870CD3F50}" destId="{A1F8600A-0C73-FB44-B8D3-13CA556458F4}" srcOrd="0" destOrd="0" presId="urn:microsoft.com/office/officeart/2005/8/layout/vList5"/>
    <dgm:cxn modelId="{904620F1-43AD-1549-A0DF-D6453F840890}" type="presOf" srcId="{5B02CAD9-F8A9-8548-AFCA-031AAEDFFAC3}" destId="{7BF203D0-873F-1C4F-9AFF-0771783C7DF2}" srcOrd="0" destOrd="0" presId="urn:microsoft.com/office/officeart/2005/8/layout/vList5"/>
    <dgm:cxn modelId="{AEC94C2E-178D-3249-BFAC-D98BF2B6C04A}" type="presOf" srcId="{1C6B29B0-F21C-864D-8635-F5B13A426E4C}" destId="{0C891393-AD43-FF46-8E0A-C5B9B32241D1}" srcOrd="0" destOrd="0" presId="urn:microsoft.com/office/officeart/2005/8/layout/vList5"/>
    <dgm:cxn modelId="{5E4F8259-A655-7F4B-B352-8180AF3BDAD5}" srcId="{55837B22-E0F3-0644-8B65-7450AD23B2A2}" destId="{5B02CAD9-F8A9-8548-AFCA-031AAEDFFAC3}" srcOrd="0" destOrd="0" parTransId="{AE6E9429-6A2C-4C4F-89E9-514BD9B60A47}" sibTransId="{B6951CE1-1AF6-7740-BDA8-FD6CEC302175}"/>
    <dgm:cxn modelId="{5188E2B4-17DF-084C-B209-F6B72489DEE5}" type="presParOf" srcId="{44A87D6F-1C69-9E44-93C4-B1D812A5051F}" destId="{D81A7FE1-D033-F544-BFA2-A97B23BB2791}" srcOrd="0" destOrd="0" presId="urn:microsoft.com/office/officeart/2005/8/layout/vList5"/>
    <dgm:cxn modelId="{55147B15-0E48-854B-944E-CDE836DB45AA}" type="presParOf" srcId="{D81A7FE1-D033-F544-BFA2-A97B23BB2791}" destId="{7BF203D0-873F-1C4F-9AFF-0771783C7DF2}" srcOrd="0" destOrd="0" presId="urn:microsoft.com/office/officeart/2005/8/layout/vList5"/>
    <dgm:cxn modelId="{4EC00EDD-996A-7E43-B103-69D66E905CE9}" type="presParOf" srcId="{D81A7FE1-D033-F544-BFA2-A97B23BB2791}" destId="{0C891393-AD43-FF46-8E0A-C5B9B32241D1}" srcOrd="1" destOrd="0" presId="urn:microsoft.com/office/officeart/2005/8/layout/vList5"/>
    <dgm:cxn modelId="{4BB2E536-4EE4-8E41-91D2-D7EB61EAB34F}" type="presParOf" srcId="{44A87D6F-1C69-9E44-93C4-B1D812A5051F}" destId="{C7A000F0-C8B8-424E-9648-00F8C2C3242F}" srcOrd="1" destOrd="0" presId="urn:microsoft.com/office/officeart/2005/8/layout/vList5"/>
    <dgm:cxn modelId="{7B865AD1-523E-CB49-A78F-D71E88AD55C0}" type="presParOf" srcId="{44A87D6F-1C69-9E44-93C4-B1D812A5051F}" destId="{7D87D261-4E3A-704E-ADA4-C62954355617}" srcOrd="2" destOrd="0" presId="urn:microsoft.com/office/officeart/2005/8/layout/vList5"/>
    <dgm:cxn modelId="{98C75733-2EEB-5E4C-803C-52D19C22A649}" type="presParOf" srcId="{7D87D261-4E3A-704E-ADA4-C62954355617}" destId="{A1F8600A-0C73-FB44-B8D3-13CA556458F4}" srcOrd="0" destOrd="0" presId="urn:microsoft.com/office/officeart/2005/8/layout/vList5"/>
    <dgm:cxn modelId="{474EDB1D-0E35-494C-8192-D6FC07B7DDA7}" type="presParOf" srcId="{7D87D261-4E3A-704E-ADA4-C62954355617}" destId="{401E59DE-9954-774F-8687-537AC654EB5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679257-8B66-324E-A50F-CF0D23451738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08D552-ED9A-1B41-8421-150D91EAE053}">
      <dgm:prSet phldrT="[Text]"/>
      <dgm:spPr/>
      <dgm:t>
        <a:bodyPr/>
        <a:lstStyle/>
        <a:p>
          <a:r>
            <a:rPr lang="en-US" dirty="0" smtClean="0"/>
            <a:t>Advantages</a:t>
          </a:r>
          <a:endParaRPr lang="en-US" dirty="0"/>
        </a:p>
      </dgm:t>
    </dgm:pt>
    <dgm:pt modelId="{466DF952-89BA-1D41-8EDF-7DBB24DFBDED}" type="parTrans" cxnId="{110758B3-2746-D342-BDB3-3D1AEDE5EEFE}">
      <dgm:prSet/>
      <dgm:spPr/>
      <dgm:t>
        <a:bodyPr/>
        <a:lstStyle/>
        <a:p>
          <a:endParaRPr lang="en-US"/>
        </a:p>
      </dgm:t>
    </dgm:pt>
    <dgm:pt modelId="{91216811-4FF8-4641-AF98-DBE6FCD87D7A}" type="sibTrans" cxnId="{110758B3-2746-D342-BDB3-3D1AEDE5EEFE}">
      <dgm:prSet/>
      <dgm:spPr/>
      <dgm:t>
        <a:bodyPr/>
        <a:lstStyle/>
        <a:p>
          <a:endParaRPr lang="en-US"/>
        </a:p>
      </dgm:t>
    </dgm:pt>
    <dgm:pt modelId="{A7A33E1E-E3F5-EF42-8FCC-A672247E1BE5}">
      <dgm:prSet phldrT="[Text]"/>
      <dgm:spPr/>
      <dgm:t>
        <a:bodyPr/>
        <a:lstStyle/>
        <a:p>
          <a:r>
            <a:rPr lang="en-US" dirty="0" smtClean="0"/>
            <a:t>high rate compression</a:t>
          </a:r>
          <a:endParaRPr lang="en-US" dirty="0"/>
        </a:p>
      </dgm:t>
    </dgm:pt>
    <dgm:pt modelId="{B6B5A4ED-52AC-DF40-A126-0F0172BD2D18}" type="parTrans" cxnId="{7967FFFA-55D0-7C46-A6F3-4DC4D0C9F2B5}">
      <dgm:prSet/>
      <dgm:spPr/>
      <dgm:t>
        <a:bodyPr/>
        <a:lstStyle/>
        <a:p>
          <a:endParaRPr lang="en-US"/>
        </a:p>
      </dgm:t>
    </dgm:pt>
    <dgm:pt modelId="{4D772F6C-34E4-2744-8BBD-0643A444C7F4}" type="sibTrans" cxnId="{7967FFFA-55D0-7C46-A6F3-4DC4D0C9F2B5}">
      <dgm:prSet/>
      <dgm:spPr/>
      <dgm:t>
        <a:bodyPr/>
        <a:lstStyle/>
        <a:p>
          <a:endParaRPr lang="en-US"/>
        </a:p>
      </dgm:t>
    </dgm:pt>
    <dgm:pt modelId="{18C5E489-E90E-B048-8A7F-8E7331AB7E71}">
      <dgm:prSet phldrT="[Text]"/>
      <dgm:spPr/>
      <dgm:t>
        <a:bodyPr/>
        <a:lstStyle/>
        <a:p>
          <a:r>
            <a:rPr lang="en-US" dirty="0" smtClean="0"/>
            <a:t>Disadvantages</a:t>
          </a:r>
          <a:endParaRPr lang="en-US" dirty="0"/>
        </a:p>
      </dgm:t>
    </dgm:pt>
    <dgm:pt modelId="{E48B5DBD-F176-4A4B-A1CD-5AF9BF3800DA}" type="parTrans" cxnId="{2F517C7F-626A-1E46-9F67-F72EC72338AC}">
      <dgm:prSet/>
      <dgm:spPr/>
      <dgm:t>
        <a:bodyPr/>
        <a:lstStyle/>
        <a:p>
          <a:endParaRPr lang="en-US"/>
        </a:p>
      </dgm:t>
    </dgm:pt>
    <dgm:pt modelId="{3574A398-830F-7A4C-AB9D-2479465C6A11}" type="sibTrans" cxnId="{2F517C7F-626A-1E46-9F67-F72EC72338AC}">
      <dgm:prSet/>
      <dgm:spPr/>
      <dgm:t>
        <a:bodyPr/>
        <a:lstStyle/>
        <a:p>
          <a:endParaRPr lang="en-US"/>
        </a:p>
      </dgm:t>
    </dgm:pt>
    <dgm:pt modelId="{74F1AE0E-B78D-1C40-B547-AF4313BEB4FD}">
      <dgm:prSet phldrT="[Text]"/>
      <dgm:spPr/>
      <dgm:t>
        <a:bodyPr/>
        <a:lstStyle/>
        <a:p>
          <a:r>
            <a:rPr lang="en-US" dirty="0" smtClean="0"/>
            <a:t>Often produces larger file.</a:t>
          </a:r>
          <a:endParaRPr lang="en-US" dirty="0"/>
        </a:p>
      </dgm:t>
    </dgm:pt>
    <dgm:pt modelId="{A07D134B-73B4-CC4E-B081-A87199C565C3}" type="parTrans" cxnId="{E6663871-AD83-554A-A09A-94BE5405EA81}">
      <dgm:prSet/>
      <dgm:spPr/>
      <dgm:t>
        <a:bodyPr/>
        <a:lstStyle/>
        <a:p>
          <a:endParaRPr lang="en-US"/>
        </a:p>
      </dgm:t>
    </dgm:pt>
    <dgm:pt modelId="{66E3C021-C6B0-9D4F-BAD9-49E7EA037D1D}" type="sibTrans" cxnId="{E6663871-AD83-554A-A09A-94BE5405EA81}">
      <dgm:prSet/>
      <dgm:spPr/>
      <dgm:t>
        <a:bodyPr/>
        <a:lstStyle/>
        <a:p>
          <a:endParaRPr lang="en-US"/>
        </a:p>
      </dgm:t>
    </dgm:pt>
    <dgm:pt modelId="{14B4830F-B218-0748-9DF4-52CCE0381BEE}">
      <dgm:prSet/>
      <dgm:spPr/>
      <dgm:t>
        <a:bodyPr/>
        <a:lstStyle/>
        <a:p>
          <a:r>
            <a:rPr lang="en-US" dirty="0" smtClean="0"/>
            <a:t>Excellent fidelity of the audio</a:t>
          </a:r>
        </a:p>
      </dgm:t>
    </dgm:pt>
    <dgm:pt modelId="{5DB30C6F-2908-FE4C-9EBB-F071A5930EB3}" type="parTrans" cxnId="{5207DFEB-AEB9-604B-9BDD-4878636148EA}">
      <dgm:prSet/>
      <dgm:spPr/>
      <dgm:t>
        <a:bodyPr/>
        <a:lstStyle/>
        <a:p>
          <a:endParaRPr lang="en-US"/>
        </a:p>
      </dgm:t>
    </dgm:pt>
    <dgm:pt modelId="{5EFD9B98-3A02-1E42-BCE5-30F34AEE525E}" type="sibTrans" cxnId="{5207DFEB-AEB9-604B-9BDD-4878636148EA}">
      <dgm:prSet/>
      <dgm:spPr/>
      <dgm:t>
        <a:bodyPr/>
        <a:lstStyle/>
        <a:p>
          <a:endParaRPr lang="en-US"/>
        </a:p>
      </dgm:t>
    </dgm:pt>
    <dgm:pt modelId="{9AE710A0-7217-CE47-A6E5-8F65F279E12A}">
      <dgm:prSet/>
      <dgm:spPr/>
      <dgm:t>
        <a:bodyPr/>
        <a:lstStyle/>
        <a:p>
          <a:r>
            <a:rPr lang="en-US" dirty="0" smtClean="0"/>
            <a:t>Widely used</a:t>
          </a:r>
        </a:p>
      </dgm:t>
    </dgm:pt>
    <dgm:pt modelId="{E770B627-2489-BC42-8D91-D2CB49065DF3}" type="parTrans" cxnId="{A30EB52E-8EAB-0F44-A3A8-6D699364644E}">
      <dgm:prSet/>
      <dgm:spPr/>
      <dgm:t>
        <a:bodyPr/>
        <a:lstStyle/>
        <a:p>
          <a:endParaRPr lang="en-US"/>
        </a:p>
      </dgm:t>
    </dgm:pt>
    <dgm:pt modelId="{F1CC3CCD-0E44-4A4A-8D23-AA46E732A3DA}" type="sibTrans" cxnId="{A30EB52E-8EAB-0F44-A3A8-6D699364644E}">
      <dgm:prSet/>
      <dgm:spPr/>
      <dgm:t>
        <a:bodyPr/>
        <a:lstStyle/>
        <a:p>
          <a:endParaRPr lang="en-US"/>
        </a:p>
      </dgm:t>
    </dgm:pt>
    <dgm:pt modelId="{CC82041D-EF94-7046-BC1D-20A1B66D6EB7}">
      <dgm:prSet/>
      <dgm:spPr/>
      <dgm:t>
        <a:bodyPr/>
        <a:lstStyle/>
        <a:p>
          <a:r>
            <a:rPr lang="en-US" dirty="0" smtClean="0"/>
            <a:t>Choice of codecs allows experience with different results</a:t>
          </a:r>
          <a:endParaRPr lang="en-US" dirty="0"/>
        </a:p>
      </dgm:t>
    </dgm:pt>
    <dgm:pt modelId="{3134FFD7-462E-5745-94A1-4145EDB63196}" type="parTrans" cxnId="{A2F1AB8F-8479-F246-ABD7-F1E061C9094C}">
      <dgm:prSet/>
      <dgm:spPr/>
      <dgm:t>
        <a:bodyPr/>
        <a:lstStyle/>
        <a:p>
          <a:endParaRPr lang="en-US"/>
        </a:p>
      </dgm:t>
    </dgm:pt>
    <dgm:pt modelId="{98B9FE95-8F0C-A64F-A15F-17A94C7BE58F}" type="sibTrans" cxnId="{A2F1AB8F-8479-F246-ABD7-F1E061C9094C}">
      <dgm:prSet/>
      <dgm:spPr/>
      <dgm:t>
        <a:bodyPr/>
        <a:lstStyle/>
        <a:p>
          <a:endParaRPr lang="en-US"/>
        </a:p>
      </dgm:t>
    </dgm:pt>
    <dgm:pt modelId="{6F31ABAF-DDB2-5C4E-B7DD-87755F63517C}">
      <dgm:prSet/>
      <dgm:spPr/>
      <dgm:t>
        <a:bodyPr/>
        <a:lstStyle/>
        <a:p>
          <a:r>
            <a:rPr lang="en-US" dirty="0" smtClean="0"/>
            <a:t>Some codecs produce reduced visual quality.</a:t>
          </a:r>
        </a:p>
      </dgm:t>
    </dgm:pt>
    <dgm:pt modelId="{CBAF247A-3269-DD46-BE45-0ECA2555B1AC}" type="parTrans" cxnId="{52853C6F-A504-654C-83C1-8378EC375147}">
      <dgm:prSet/>
      <dgm:spPr/>
      <dgm:t>
        <a:bodyPr/>
        <a:lstStyle/>
        <a:p>
          <a:endParaRPr lang="en-US"/>
        </a:p>
      </dgm:t>
    </dgm:pt>
    <dgm:pt modelId="{9B3A33CA-A80B-A941-9A0E-0779242B84A3}" type="sibTrans" cxnId="{52853C6F-A504-654C-83C1-8378EC375147}">
      <dgm:prSet/>
      <dgm:spPr/>
      <dgm:t>
        <a:bodyPr/>
        <a:lstStyle/>
        <a:p>
          <a:endParaRPr lang="en-US"/>
        </a:p>
      </dgm:t>
    </dgm:pt>
    <dgm:pt modelId="{A8065E62-92D6-BC47-A352-1DFF9D48E87C}">
      <dgm:prSet/>
      <dgm:spPr/>
      <dgm:t>
        <a:bodyPr/>
        <a:lstStyle/>
        <a:p>
          <a:r>
            <a:rPr lang="en-US" dirty="0" smtClean="0"/>
            <a:t>Some codecs take a long time to create an AVI movie.</a:t>
          </a:r>
          <a:endParaRPr lang="en-US" dirty="0"/>
        </a:p>
      </dgm:t>
    </dgm:pt>
    <dgm:pt modelId="{A49249F0-0733-B54B-B236-6D4075C95BC6}" type="parTrans" cxnId="{F4AAA434-E02E-0149-961C-CC4A7776C176}">
      <dgm:prSet/>
      <dgm:spPr/>
      <dgm:t>
        <a:bodyPr/>
        <a:lstStyle/>
        <a:p>
          <a:endParaRPr lang="en-US"/>
        </a:p>
      </dgm:t>
    </dgm:pt>
    <dgm:pt modelId="{421DAE8E-98FD-1242-94D5-81802A2737BE}" type="sibTrans" cxnId="{F4AAA434-E02E-0149-961C-CC4A7776C176}">
      <dgm:prSet/>
      <dgm:spPr/>
      <dgm:t>
        <a:bodyPr/>
        <a:lstStyle/>
        <a:p>
          <a:endParaRPr lang="en-US"/>
        </a:p>
      </dgm:t>
    </dgm:pt>
    <dgm:pt modelId="{F1A5E92D-10A7-3F4C-8D50-50AABB6837C7}" type="pres">
      <dgm:prSet presAssocID="{8D679257-8B66-324E-A50F-CF0D234517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CEEA9A-3680-7343-972B-372085327A8B}" type="pres">
      <dgm:prSet presAssocID="{8308D552-ED9A-1B41-8421-150D91EAE053}" presName="composite" presStyleCnt="0"/>
      <dgm:spPr/>
    </dgm:pt>
    <dgm:pt modelId="{4E80DB7E-55B9-BF4D-AB53-AD9D20436CF7}" type="pres">
      <dgm:prSet presAssocID="{8308D552-ED9A-1B41-8421-150D91EAE05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683CAB-A32C-3345-ADD7-647450B61E95}" type="pres">
      <dgm:prSet presAssocID="{8308D552-ED9A-1B41-8421-150D91EAE053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CB7B62-ED5E-C246-9458-74294FD280AE}" type="pres">
      <dgm:prSet presAssocID="{91216811-4FF8-4641-AF98-DBE6FCD87D7A}" presName="space" presStyleCnt="0"/>
      <dgm:spPr/>
    </dgm:pt>
    <dgm:pt modelId="{78524014-08B0-E646-BF0F-80AA8FCE10C2}" type="pres">
      <dgm:prSet presAssocID="{18C5E489-E90E-B048-8A7F-8E7331AB7E71}" presName="composite" presStyleCnt="0"/>
      <dgm:spPr/>
    </dgm:pt>
    <dgm:pt modelId="{F5D0E479-A6AD-5942-A0DE-81A1A25DC39B}" type="pres">
      <dgm:prSet presAssocID="{18C5E489-E90E-B048-8A7F-8E7331AB7E7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33C3F6-8B53-5043-86CB-EADBBE5F1441}" type="pres">
      <dgm:prSet presAssocID="{18C5E489-E90E-B048-8A7F-8E7331AB7E71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AAA434-E02E-0149-961C-CC4A7776C176}" srcId="{18C5E489-E90E-B048-8A7F-8E7331AB7E71}" destId="{A8065E62-92D6-BC47-A352-1DFF9D48E87C}" srcOrd="2" destOrd="0" parTransId="{A49249F0-0733-B54B-B236-6D4075C95BC6}" sibTransId="{421DAE8E-98FD-1242-94D5-81802A2737BE}"/>
    <dgm:cxn modelId="{7967FFFA-55D0-7C46-A6F3-4DC4D0C9F2B5}" srcId="{8308D552-ED9A-1B41-8421-150D91EAE053}" destId="{A7A33E1E-E3F5-EF42-8FCC-A672247E1BE5}" srcOrd="0" destOrd="0" parTransId="{B6B5A4ED-52AC-DF40-A126-0F0172BD2D18}" sibTransId="{4D772F6C-34E4-2744-8BBD-0643A444C7F4}"/>
    <dgm:cxn modelId="{B199B35B-1C4A-874B-B4D8-887207B94FC9}" type="presOf" srcId="{8308D552-ED9A-1B41-8421-150D91EAE053}" destId="{4E80DB7E-55B9-BF4D-AB53-AD9D20436CF7}" srcOrd="0" destOrd="0" presId="urn:microsoft.com/office/officeart/2005/8/layout/hList1"/>
    <dgm:cxn modelId="{94956B4D-135A-3841-A52F-7AFC159E8653}" type="presOf" srcId="{9AE710A0-7217-CE47-A6E5-8F65F279E12A}" destId="{68683CAB-A32C-3345-ADD7-647450B61E95}" srcOrd="0" destOrd="2" presId="urn:microsoft.com/office/officeart/2005/8/layout/hList1"/>
    <dgm:cxn modelId="{9A94F192-5F98-FE47-8B77-1FA045774A1E}" type="presOf" srcId="{CC82041D-EF94-7046-BC1D-20A1B66D6EB7}" destId="{68683CAB-A32C-3345-ADD7-647450B61E95}" srcOrd="0" destOrd="3" presId="urn:microsoft.com/office/officeart/2005/8/layout/hList1"/>
    <dgm:cxn modelId="{5207DFEB-AEB9-604B-9BDD-4878636148EA}" srcId="{8308D552-ED9A-1B41-8421-150D91EAE053}" destId="{14B4830F-B218-0748-9DF4-52CCE0381BEE}" srcOrd="1" destOrd="0" parTransId="{5DB30C6F-2908-FE4C-9EBB-F071A5930EB3}" sibTransId="{5EFD9B98-3A02-1E42-BCE5-30F34AEE525E}"/>
    <dgm:cxn modelId="{28DCA303-B0F8-FB4D-AA25-8C295B62FB91}" type="presOf" srcId="{A7A33E1E-E3F5-EF42-8FCC-A672247E1BE5}" destId="{68683CAB-A32C-3345-ADD7-647450B61E95}" srcOrd="0" destOrd="0" presId="urn:microsoft.com/office/officeart/2005/8/layout/hList1"/>
    <dgm:cxn modelId="{110758B3-2746-D342-BDB3-3D1AEDE5EEFE}" srcId="{8D679257-8B66-324E-A50F-CF0D23451738}" destId="{8308D552-ED9A-1B41-8421-150D91EAE053}" srcOrd="0" destOrd="0" parTransId="{466DF952-89BA-1D41-8EDF-7DBB24DFBDED}" sibTransId="{91216811-4FF8-4641-AF98-DBE6FCD87D7A}"/>
    <dgm:cxn modelId="{EA76030E-2841-2F40-8D31-2973A7E367AC}" type="presOf" srcId="{18C5E489-E90E-B048-8A7F-8E7331AB7E71}" destId="{F5D0E479-A6AD-5942-A0DE-81A1A25DC39B}" srcOrd="0" destOrd="0" presId="urn:microsoft.com/office/officeart/2005/8/layout/hList1"/>
    <dgm:cxn modelId="{A30EB52E-8EAB-0F44-A3A8-6D699364644E}" srcId="{8308D552-ED9A-1B41-8421-150D91EAE053}" destId="{9AE710A0-7217-CE47-A6E5-8F65F279E12A}" srcOrd="2" destOrd="0" parTransId="{E770B627-2489-BC42-8D91-D2CB49065DF3}" sibTransId="{F1CC3CCD-0E44-4A4A-8D23-AA46E732A3DA}"/>
    <dgm:cxn modelId="{6264FC62-92AA-0542-9374-BA2CED2D9A5B}" type="presOf" srcId="{74F1AE0E-B78D-1C40-B547-AF4313BEB4FD}" destId="{A233C3F6-8B53-5043-86CB-EADBBE5F1441}" srcOrd="0" destOrd="0" presId="urn:microsoft.com/office/officeart/2005/8/layout/hList1"/>
    <dgm:cxn modelId="{A2F1AB8F-8479-F246-ABD7-F1E061C9094C}" srcId="{8308D552-ED9A-1B41-8421-150D91EAE053}" destId="{CC82041D-EF94-7046-BC1D-20A1B66D6EB7}" srcOrd="3" destOrd="0" parTransId="{3134FFD7-462E-5745-94A1-4145EDB63196}" sibTransId="{98B9FE95-8F0C-A64F-A15F-17A94C7BE58F}"/>
    <dgm:cxn modelId="{14CB7F95-BED6-FB42-A6B9-7288AFF79688}" type="presOf" srcId="{8D679257-8B66-324E-A50F-CF0D23451738}" destId="{F1A5E92D-10A7-3F4C-8D50-50AABB6837C7}" srcOrd="0" destOrd="0" presId="urn:microsoft.com/office/officeart/2005/8/layout/hList1"/>
    <dgm:cxn modelId="{E6663871-AD83-554A-A09A-94BE5405EA81}" srcId="{18C5E489-E90E-B048-8A7F-8E7331AB7E71}" destId="{74F1AE0E-B78D-1C40-B547-AF4313BEB4FD}" srcOrd="0" destOrd="0" parTransId="{A07D134B-73B4-CC4E-B081-A87199C565C3}" sibTransId="{66E3C021-C6B0-9D4F-BAD9-49E7EA037D1D}"/>
    <dgm:cxn modelId="{A8F334A9-EEDE-5244-BA65-6FE44B43C6CA}" type="presOf" srcId="{6F31ABAF-DDB2-5C4E-B7DD-87755F63517C}" destId="{A233C3F6-8B53-5043-86CB-EADBBE5F1441}" srcOrd="0" destOrd="1" presId="urn:microsoft.com/office/officeart/2005/8/layout/hList1"/>
    <dgm:cxn modelId="{52853C6F-A504-654C-83C1-8378EC375147}" srcId="{18C5E489-E90E-B048-8A7F-8E7331AB7E71}" destId="{6F31ABAF-DDB2-5C4E-B7DD-87755F63517C}" srcOrd="1" destOrd="0" parTransId="{CBAF247A-3269-DD46-BE45-0ECA2555B1AC}" sibTransId="{9B3A33CA-A80B-A941-9A0E-0779242B84A3}"/>
    <dgm:cxn modelId="{169D813C-B84A-604A-9961-978FE5DD25A2}" type="presOf" srcId="{A8065E62-92D6-BC47-A352-1DFF9D48E87C}" destId="{A233C3F6-8B53-5043-86CB-EADBBE5F1441}" srcOrd="0" destOrd="2" presId="urn:microsoft.com/office/officeart/2005/8/layout/hList1"/>
    <dgm:cxn modelId="{D59DA6CB-2BF1-7F49-B0B9-BFDE432251F9}" type="presOf" srcId="{14B4830F-B218-0748-9DF4-52CCE0381BEE}" destId="{68683CAB-A32C-3345-ADD7-647450B61E95}" srcOrd="0" destOrd="1" presId="urn:microsoft.com/office/officeart/2005/8/layout/hList1"/>
    <dgm:cxn modelId="{2F517C7F-626A-1E46-9F67-F72EC72338AC}" srcId="{8D679257-8B66-324E-A50F-CF0D23451738}" destId="{18C5E489-E90E-B048-8A7F-8E7331AB7E71}" srcOrd="1" destOrd="0" parTransId="{E48B5DBD-F176-4A4B-A1CD-5AF9BF3800DA}" sibTransId="{3574A398-830F-7A4C-AB9D-2479465C6A11}"/>
    <dgm:cxn modelId="{02B63FC5-F4ED-BD47-8F8A-02D9F8AFF708}" type="presParOf" srcId="{F1A5E92D-10A7-3F4C-8D50-50AABB6837C7}" destId="{E8CEEA9A-3680-7343-972B-372085327A8B}" srcOrd="0" destOrd="0" presId="urn:microsoft.com/office/officeart/2005/8/layout/hList1"/>
    <dgm:cxn modelId="{1640CA85-6BD2-EF4C-9F84-E94C5C095B31}" type="presParOf" srcId="{E8CEEA9A-3680-7343-972B-372085327A8B}" destId="{4E80DB7E-55B9-BF4D-AB53-AD9D20436CF7}" srcOrd="0" destOrd="0" presId="urn:microsoft.com/office/officeart/2005/8/layout/hList1"/>
    <dgm:cxn modelId="{B4E57C07-4DB8-8240-A795-B97D32601522}" type="presParOf" srcId="{E8CEEA9A-3680-7343-972B-372085327A8B}" destId="{68683CAB-A32C-3345-ADD7-647450B61E95}" srcOrd="1" destOrd="0" presId="urn:microsoft.com/office/officeart/2005/8/layout/hList1"/>
    <dgm:cxn modelId="{67012274-6CBF-0A49-88BE-004669B7BE85}" type="presParOf" srcId="{F1A5E92D-10A7-3F4C-8D50-50AABB6837C7}" destId="{4FCB7B62-ED5E-C246-9458-74294FD280AE}" srcOrd="1" destOrd="0" presId="urn:microsoft.com/office/officeart/2005/8/layout/hList1"/>
    <dgm:cxn modelId="{65C3A5CA-D653-9E4B-95C6-E674A37B864E}" type="presParOf" srcId="{F1A5E92D-10A7-3F4C-8D50-50AABB6837C7}" destId="{78524014-08B0-E646-BF0F-80AA8FCE10C2}" srcOrd="2" destOrd="0" presId="urn:microsoft.com/office/officeart/2005/8/layout/hList1"/>
    <dgm:cxn modelId="{30843B20-0753-504D-BBCE-23E02B73EC87}" type="presParOf" srcId="{78524014-08B0-E646-BF0F-80AA8FCE10C2}" destId="{F5D0E479-A6AD-5942-A0DE-81A1A25DC39B}" srcOrd="0" destOrd="0" presId="urn:microsoft.com/office/officeart/2005/8/layout/hList1"/>
    <dgm:cxn modelId="{9D5439EA-84CD-8C41-A8C9-F0DF23FE4212}" type="presParOf" srcId="{78524014-08B0-E646-BF0F-80AA8FCE10C2}" destId="{A233C3F6-8B53-5043-86CB-EADBBE5F144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AA60CD-94A3-AB42-95C4-E658B1F32650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2E5192-3273-5B42-8D85-DB1E2C547464}">
      <dgm:prSet/>
      <dgm:spPr/>
      <dgm:t>
        <a:bodyPr/>
        <a:lstStyle/>
        <a:p>
          <a:pPr rtl="0"/>
          <a:r>
            <a:rPr lang="da-DK" b="1" smtClean="0"/>
            <a:t>Advantages:</a:t>
          </a:r>
          <a:endParaRPr lang="da-DK"/>
        </a:p>
      </dgm:t>
    </dgm:pt>
    <dgm:pt modelId="{4ADA7288-B376-054C-A722-53CDFC40121E}" type="parTrans" cxnId="{65B5184E-063D-8B43-AA3E-D1CD9F09D92B}">
      <dgm:prSet/>
      <dgm:spPr/>
      <dgm:t>
        <a:bodyPr/>
        <a:lstStyle/>
        <a:p>
          <a:endParaRPr lang="en-US"/>
        </a:p>
      </dgm:t>
    </dgm:pt>
    <dgm:pt modelId="{109BF995-07E6-324C-94EB-93A7B19F4342}" type="sibTrans" cxnId="{65B5184E-063D-8B43-AA3E-D1CD9F09D92B}">
      <dgm:prSet/>
      <dgm:spPr/>
      <dgm:t>
        <a:bodyPr/>
        <a:lstStyle/>
        <a:p>
          <a:endParaRPr lang="en-US"/>
        </a:p>
      </dgm:t>
    </dgm:pt>
    <dgm:pt modelId="{88E70400-A0D3-6043-A401-B58A61EB0634}">
      <dgm:prSet/>
      <dgm:spPr/>
      <dgm:t>
        <a:bodyPr/>
        <a:lstStyle/>
        <a:p>
          <a:pPr rtl="0"/>
          <a:r>
            <a:rPr lang="pl-PL" smtClean="0"/>
            <a:t>Low complexity.</a:t>
          </a:r>
          <a:endParaRPr lang="pl-PL"/>
        </a:p>
      </dgm:t>
    </dgm:pt>
    <dgm:pt modelId="{6FC4A421-E558-584C-8874-9843437C9BAA}" type="parTrans" cxnId="{F6E48D49-6C29-6941-ABAD-B83DCBF3945A}">
      <dgm:prSet/>
      <dgm:spPr/>
      <dgm:t>
        <a:bodyPr/>
        <a:lstStyle/>
        <a:p>
          <a:endParaRPr lang="en-US"/>
        </a:p>
      </dgm:t>
    </dgm:pt>
    <dgm:pt modelId="{E3FCCE50-AD73-3343-895F-AEC42522893F}" type="sibTrans" cxnId="{F6E48D49-6C29-6941-ABAD-B83DCBF3945A}">
      <dgm:prSet/>
      <dgm:spPr/>
      <dgm:t>
        <a:bodyPr/>
        <a:lstStyle/>
        <a:p>
          <a:endParaRPr lang="en-US"/>
        </a:p>
      </dgm:t>
    </dgm:pt>
    <dgm:pt modelId="{ADED55B2-3DF1-3A45-BBFC-C4495860FB89}">
      <dgm:prSet/>
      <dgm:spPr/>
      <dgm:t>
        <a:bodyPr/>
        <a:lstStyle/>
        <a:p>
          <a:pPr rtl="0"/>
          <a:r>
            <a:rPr lang="en-US" smtClean="0"/>
            <a:t>Constant image quality</a:t>
          </a:r>
          <a:endParaRPr lang="en-US"/>
        </a:p>
      </dgm:t>
    </dgm:pt>
    <dgm:pt modelId="{56F3A9E4-2822-9144-91E5-30EF6E1AED7C}" type="parTrans" cxnId="{CAED89E1-5ECC-7447-8CAF-71411278D427}">
      <dgm:prSet/>
      <dgm:spPr/>
      <dgm:t>
        <a:bodyPr/>
        <a:lstStyle/>
        <a:p>
          <a:endParaRPr lang="en-US"/>
        </a:p>
      </dgm:t>
    </dgm:pt>
    <dgm:pt modelId="{0CBCC2ED-291F-A641-9405-721553C63DF0}" type="sibTrans" cxnId="{CAED89E1-5ECC-7447-8CAF-71411278D427}">
      <dgm:prSet/>
      <dgm:spPr/>
      <dgm:t>
        <a:bodyPr/>
        <a:lstStyle/>
        <a:p>
          <a:endParaRPr lang="en-US"/>
        </a:p>
      </dgm:t>
    </dgm:pt>
    <dgm:pt modelId="{82FB79F7-564E-D04B-800F-54B5F1144607}">
      <dgm:prSet/>
      <dgm:spPr/>
      <dgm:t>
        <a:bodyPr/>
        <a:lstStyle/>
        <a:p>
          <a:pPr rtl="0"/>
          <a:r>
            <a:rPr lang="en-US" dirty="0" smtClean="0"/>
            <a:t>Low latency (good for live video)</a:t>
          </a:r>
          <a:endParaRPr lang="en-US" dirty="0"/>
        </a:p>
      </dgm:t>
    </dgm:pt>
    <dgm:pt modelId="{9CD7C8E1-81CA-3B42-9A95-00B94DFFF363}" type="parTrans" cxnId="{FA3EBE93-5576-CF41-AFC9-760818F202EB}">
      <dgm:prSet/>
      <dgm:spPr/>
      <dgm:t>
        <a:bodyPr/>
        <a:lstStyle/>
        <a:p>
          <a:endParaRPr lang="en-US"/>
        </a:p>
      </dgm:t>
    </dgm:pt>
    <dgm:pt modelId="{0CDD761F-958E-5841-8B36-04A4D81CF8E8}" type="sibTrans" cxnId="{FA3EBE93-5576-CF41-AFC9-760818F202EB}">
      <dgm:prSet/>
      <dgm:spPr/>
      <dgm:t>
        <a:bodyPr/>
        <a:lstStyle/>
        <a:p>
          <a:endParaRPr lang="en-US"/>
        </a:p>
      </dgm:t>
    </dgm:pt>
    <dgm:pt modelId="{93478CCC-026C-3B49-B767-3A69E3F194AC}">
      <dgm:prSet/>
      <dgm:spPr/>
      <dgm:t>
        <a:bodyPr/>
        <a:lstStyle/>
        <a:p>
          <a:pPr rtl="0"/>
          <a:r>
            <a:rPr lang="en-US" smtClean="0"/>
            <a:t>Resiliency </a:t>
          </a:r>
          <a:endParaRPr lang="en-US"/>
        </a:p>
      </dgm:t>
    </dgm:pt>
    <dgm:pt modelId="{5058DEDC-0C03-224D-B397-2EBF33B476D2}" type="parTrans" cxnId="{EEFE27CB-37D2-E249-95EC-502014C8DBFD}">
      <dgm:prSet/>
      <dgm:spPr/>
      <dgm:t>
        <a:bodyPr/>
        <a:lstStyle/>
        <a:p>
          <a:endParaRPr lang="en-US"/>
        </a:p>
      </dgm:t>
    </dgm:pt>
    <dgm:pt modelId="{56CD9B55-4942-CB43-B635-5D406F4B846B}" type="sibTrans" cxnId="{EEFE27CB-37D2-E249-95EC-502014C8DBFD}">
      <dgm:prSet/>
      <dgm:spPr/>
      <dgm:t>
        <a:bodyPr/>
        <a:lstStyle/>
        <a:p>
          <a:endParaRPr lang="en-US"/>
        </a:p>
      </dgm:t>
    </dgm:pt>
    <dgm:pt modelId="{B68D1600-A265-4B43-8378-D59F17B63426}">
      <dgm:prSet/>
      <dgm:spPr/>
      <dgm:t>
        <a:bodyPr/>
        <a:lstStyle/>
        <a:p>
          <a:pPr rtl="0"/>
          <a:r>
            <a:rPr lang="en-US" dirty="0" smtClean="0"/>
            <a:t>An </a:t>
          </a:r>
          <a:r>
            <a:rPr lang="en-US" dirty="0" smtClean="0"/>
            <a:t>unlicensed standard</a:t>
          </a:r>
          <a:endParaRPr lang="en-US" dirty="0"/>
        </a:p>
      </dgm:t>
    </dgm:pt>
    <dgm:pt modelId="{7BF2A4A9-BB49-F546-8062-0FF55E2614E8}" type="parTrans" cxnId="{5EEE7A7F-5DFC-C64D-BCFC-1690F918E56F}">
      <dgm:prSet/>
      <dgm:spPr/>
      <dgm:t>
        <a:bodyPr/>
        <a:lstStyle/>
        <a:p>
          <a:endParaRPr lang="en-US"/>
        </a:p>
      </dgm:t>
    </dgm:pt>
    <dgm:pt modelId="{8627C664-CF6B-4547-A12C-EFEF8BD3306D}" type="sibTrans" cxnId="{5EEE7A7F-5DFC-C64D-BCFC-1690F918E56F}">
      <dgm:prSet/>
      <dgm:spPr/>
      <dgm:t>
        <a:bodyPr/>
        <a:lstStyle/>
        <a:p>
          <a:endParaRPr lang="en-US"/>
        </a:p>
      </dgm:t>
    </dgm:pt>
    <dgm:pt modelId="{8F1FC561-448F-6C40-9744-41E647DE2F06}">
      <dgm:prSet/>
      <dgm:spPr/>
      <dgm:t>
        <a:bodyPr/>
        <a:lstStyle/>
        <a:p>
          <a:pPr rtl="0"/>
          <a:r>
            <a:rPr lang="en-US" dirty="0" smtClean="0"/>
            <a:t>Broad </a:t>
          </a:r>
          <a:r>
            <a:rPr lang="en-US" dirty="0" smtClean="0"/>
            <a:t>compatibility and popular in </a:t>
          </a:r>
          <a:r>
            <a:rPr lang="en-US" dirty="0" smtClean="0"/>
            <a:t>applications</a:t>
          </a:r>
          <a:endParaRPr lang="en-US" dirty="0"/>
        </a:p>
      </dgm:t>
    </dgm:pt>
    <dgm:pt modelId="{B62F87B2-FD1F-3046-BF5D-9CB59DD48C31}" type="parTrans" cxnId="{30554159-2152-1641-A2FF-D973A2FE26BE}">
      <dgm:prSet/>
      <dgm:spPr/>
      <dgm:t>
        <a:bodyPr/>
        <a:lstStyle/>
        <a:p>
          <a:endParaRPr lang="en-US"/>
        </a:p>
      </dgm:t>
    </dgm:pt>
    <dgm:pt modelId="{807B626E-3018-E94C-AFBE-EB987D2DE0DD}" type="sibTrans" cxnId="{30554159-2152-1641-A2FF-D973A2FE26BE}">
      <dgm:prSet/>
      <dgm:spPr/>
      <dgm:t>
        <a:bodyPr/>
        <a:lstStyle/>
        <a:p>
          <a:endParaRPr lang="en-US"/>
        </a:p>
      </dgm:t>
    </dgm:pt>
    <dgm:pt modelId="{3BF304ED-5FEF-9F40-AEFF-D68C342E3FB9}">
      <dgm:prSet/>
      <dgm:spPr/>
      <dgm:t>
        <a:bodyPr/>
        <a:lstStyle/>
        <a:p>
          <a:pPr rtl="0"/>
          <a:r>
            <a:rPr lang="da-DK" b="1" smtClean="0"/>
            <a:t>Disadvantages:</a:t>
          </a:r>
          <a:endParaRPr lang="da-DK"/>
        </a:p>
      </dgm:t>
    </dgm:pt>
    <dgm:pt modelId="{A7232452-B567-9641-B5D0-B92940B28447}" type="parTrans" cxnId="{0EB3C68F-E8BC-5442-93AD-CDC776959192}">
      <dgm:prSet/>
      <dgm:spPr/>
      <dgm:t>
        <a:bodyPr/>
        <a:lstStyle/>
        <a:p>
          <a:endParaRPr lang="en-US"/>
        </a:p>
      </dgm:t>
    </dgm:pt>
    <dgm:pt modelId="{A7159CCE-AC10-014E-86B8-5F99118359F7}" type="sibTrans" cxnId="{0EB3C68F-E8BC-5442-93AD-CDC776959192}">
      <dgm:prSet/>
      <dgm:spPr/>
      <dgm:t>
        <a:bodyPr/>
        <a:lstStyle/>
        <a:p>
          <a:endParaRPr lang="en-US"/>
        </a:p>
      </dgm:t>
    </dgm:pt>
    <dgm:pt modelId="{6439A427-7FD3-7241-AD10-2497A62756D3}">
      <dgm:prSet/>
      <dgm:spPr/>
      <dgm:t>
        <a:bodyPr/>
        <a:lstStyle/>
        <a:p>
          <a:pPr rtl="0"/>
          <a:r>
            <a:rPr lang="en-US" dirty="0" smtClean="0"/>
            <a:t>High bandwidth consumption  </a:t>
          </a:r>
          <a:endParaRPr lang="en-US" dirty="0"/>
        </a:p>
      </dgm:t>
    </dgm:pt>
    <dgm:pt modelId="{291481CB-ADC9-4749-888C-B82072131CDC}" type="parTrans" cxnId="{E08A72F4-1DC3-AA44-9A22-CD2933667B94}">
      <dgm:prSet/>
      <dgm:spPr/>
      <dgm:t>
        <a:bodyPr/>
        <a:lstStyle/>
        <a:p>
          <a:endParaRPr lang="en-US"/>
        </a:p>
      </dgm:t>
    </dgm:pt>
    <dgm:pt modelId="{8EF0F1A2-0D0F-6540-A070-09428BDDFA1D}" type="sibTrans" cxnId="{E08A72F4-1DC3-AA44-9A22-CD2933667B94}">
      <dgm:prSet/>
      <dgm:spPr/>
      <dgm:t>
        <a:bodyPr/>
        <a:lstStyle/>
        <a:p>
          <a:endParaRPr lang="en-US"/>
        </a:p>
      </dgm:t>
    </dgm:pt>
    <dgm:pt modelId="{10C151D9-A8FA-B146-946E-458E877A4448}">
      <dgm:prSet/>
      <dgm:spPr/>
      <dgm:t>
        <a:bodyPr/>
        <a:lstStyle/>
        <a:p>
          <a:pPr rtl="0"/>
          <a:r>
            <a:rPr lang="en-US" dirty="0" smtClean="0"/>
            <a:t>High storage requirements</a:t>
          </a:r>
          <a:endParaRPr lang="en-US" dirty="0"/>
        </a:p>
      </dgm:t>
    </dgm:pt>
    <dgm:pt modelId="{BC03AA18-B585-3C4D-9EB4-0B8E92E51AC5}" type="parTrans" cxnId="{DDFCF3F7-C0D9-1E4A-A2CB-D263494169E3}">
      <dgm:prSet/>
      <dgm:spPr/>
      <dgm:t>
        <a:bodyPr/>
        <a:lstStyle/>
        <a:p>
          <a:endParaRPr lang="en-US"/>
        </a:p>
      </dgm:t>
    </dgm:pt>
    <dgm:pt modelId="{E5ABC119-5C06-9143-A428-9651D1C313DC}" type="sibTrans" cxnId="{DDFCF3F7-C0D9-1E4A-A2CB-D263494169E3}">
      <dgm:prSet/>
      <dgm:spPr/>
      <dgm:t>
        <a:bodyPr/>
        <a:lstStyle/>
        <a:p>
          <a:endParaRPr lang="en-US"/>
        </a:p>
      </dgm:t>
    </dgm:pt>
    <dgm:pt modelId="{E006284D-E7AD-4347-AEC9-38896E0A8904}" type="pres">
      <dgm:prSet presAssocID="{DEAA60CD-94A3-AB42-95C4-E658B1F326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67DC3A-B9C2-7649-B250-9D3CC9B432CF}" type="pres">
      <dgm:prSet presAssocID="{E92E5192-3273-5B42-8D85-DB1E2C547464}" presName="composite" presStyleCnt="0"/>
      <dgm:spPr/>
    </dgm:pt>
    <dgm:pt modelId="{E34E7DB7-166C-8B45-B05C-DA5CD650A5B2}" type="pres">
      <dgm:prSet presAssocID="{E92E5192-3273-5B42-8D85-DB1E2C54746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A2482-995D-684A-AF96-E8B08712B5A6}" type="pres">
      <dgm:prSet presAssocID="{E92E5192-3273-5B42-8D85-DB1E2C54746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E1F2A-511B-9D41-A9EF-5D688286995A}" type="pres">
      <dgm:prSet presAssocID="{109BF995-07E6-324C-94EB-93A7B19F4342}" presName="space" presStyleCnt="0"/>
      <dgm:spPr/>
    </dgm:pt>
    <dgm:pt modelId="{7C8BCC0A-0473-6E4F-9311-1907FC6986B5}" type="pres">
      <dgm:prSet presAssocID="{3BF304ED-5FEF-9F40-AEFF-D68C342E3FB9}" presName="composite" presStyleCnt="0"/>
      <dgm:spPr/>
    </dgm:pt>
    <dgm:pt modelId="{92ED5277-FB87-2643-BE3E-68E4F01C023D}" type="pres">
      <dgm:prSet presAssocID="{3BF304ED-5FEF-9F40-AEFF-D68C342E3FB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E6D22-D66E-9D44-960F-53888A2F7CB8}" type="pres">
      <dgm:prSet presAssocID="{3BF304ED-5FEF-9F40-AEFF-D68C342E3FB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554159-2152-1641-A2FF-D973A2FE26BE}" srcId="{E92E5192-3273-5B42-8D85-DB1E2C547464}" destId="{8F1FC561-448F-6C40-9744-41E647DE2F06}" srcOrd="5" destOrd="0" parTransId="{B62F87B2-FD1F-3046-BF5D-9CB59DD48C31}" sibTransId="{807B626E-3018-E94C-AFBE-EB987D2DE0DD}"/>
    <dgm:cxn modelId="{0EB3C68F-E8BC-5442-93AD-CDC776959192}" srcId="{DEAA60CD-94A3-AB42-95C4-E658B1F32650}" destId="{3BF304ED-5FEF-9F40-AEFF-D68C342E3FB9}" srcOrd="1" destOrd="0" parTransId="{A7232452-B567-9641-B5D0-B92940B28447}" sibTransId="{A7159CCE-AC10-014E-86B8-5F99118359F7}"/>
    <dgm:cxn modelId="{70B474CB-6EBB-C142-BD49-D7B27D36BCED}" type="presOf" srcId="{88E70400-A0D3-6043-A401-B58A61EB0634}" destId="{D8CA2482-995D-684A-AF96-E8B08712B5A6}" srcOrd="0" destOrd="0" presId="urn:microsoft.com/office/officeart/2005/8/layout/hList1"/>
    <dgm:cxn modelId="{E7FCEA73-E361-C944-9CBC-ED0AD5DA5CE3}" type="presOf" srcId="{ADED55B2-3DF1-3A45-BBFC-C4495860FB89}" destId="{D8CA2482-995D-684A-AF96-E8B08712B5A6}" srcOrd="0" destOrd="1" presId="urn:microsoft.com/office/officeart/2005/8/layout/hList1"/>
    <dgm:cxn modelId="{EEFE27CB-37D2-E249-95EC-502014C8DBFD}" srcId="{E92E5192-3273-5B42-8D85-DB1E2C547464}" destId="{93478CCC-026C-3B49-B767-3A69E3F194AC}" srcOrd="3" destOrd="0" parTransId="{5058DEDC-0C03-224D-B397-2EBF33B476D2}" sibTransId="{56CD9B55-4942-CB43-B635-5D406F4B846B}"/>
    <dgm:cxn modelId="{E9278488-0D62-5C49-81B5-8EB0E051D7FB}" type="presOf" srcId="{6439A427-7FD3-7241-AD10-2497A62756D3}" destId="{E88E6D22-D66E-9D44-960F-53888A2F7CB8}" srcOrd="0" destOrd="0" presId="urn:microsoft.com/office/officeart/2005/8/layout/hList1"/>
    <dgm:cxn modelId="{CAED89E1-5ECC-7447-8CAF-71411278D427}" srcId="{E92E5192-3273-5B42-8D85-DB1E2C547464}" destId="{ADED55B2-3DF1-3A45-BBFC-C4495860FB89}" srcOrd="1" destOrd="0" parTransId="{56F3A9E4-2822-9144-91E5-30EF6E1AED7C}" sibTransId="{0CBCC2ED-291F-A641-9405-721553C63DF0}"/>
    <dgm:cxn modelId="{EDFE8EEB-13AB-D044-B2C5-FF7F1B9C320E}" type="presOf" srcId="{93478CCC-026C-3B49-B767-3A69E3F194AC}" destId="{D8CA2482-995D-684A-AF96-E8B08712B5A6}" srcOrd="0" destOrd="3" presId="urn:microsoft.com/office/officeart/2005/8/layout/hList1"/>
    <dgm:cxn modelId="{DA71B5FD-E98A-0F43-88C4-9AF0567D0782}" type="presOf" srcId="{82FB79F7-564E-D04B-800F-54B5F1144607}" destId="{D8CA2482-995D-684A-AF96-E8B08712B5A6}" srcOrd="0" destOrd="2" presId="urn:microsoft.com/office/officeart/2005/8/layout/hList1"/>
    <dgm:cxn modelId="{792AE49D-ADFC-874E-86EC-FE4930B1EB28}" type="presOf" srcId="{10C151D9-A8FA-B146-946E-458E877A4448}" destId="{E88E6D22-D66E-9D44-960F-53888A2F7CB8}" srcOrd="0" destOrd="1" presId="urn:microsoft.com/office/officeart/2005/8/layout/hList1"/>
    <dgm:cxn modelId="{D4CEEAC8-A70D-2C4A-9CE6-D44DC77D816C}" type="presOf" srcId="{3BF304ED-5FEF-9F40-AEFF-D68C342E3FB9}" destId="{92ED5277-FB87-2643-BE3E-68E4F01C023D}" srcOrd="0" destOrd="0" presId="urn:microsoft.com/office/officeart/2005/8/layout/hList1"/>
    <dgm:cxn modelId="{E08A72F4-1DC3-AA44-9A22-CD2933667B94}" srcId="{3BF304ED-5FEF-9F40-AEFF-D68C342E3FB9}" destId="{6439A427-7FD3-7241-AD10-2497A62756D3}" srcOrd="0" destOrd="0" parTransId="{291481CB-ADC9-4749-888C-B82072131CDC}" sibTransId="{8EF0F1A2-0D0F-6540-A070-09428BDDFA1D}"/>
    <dgm:cxn modelId="{0F93F0FA-2750-A54B-B4AE-308D236FD3F3}" type="presOf" srcId="{B68D1600-A265-4B43-8378-D59F17B63426}" destId="{D8CA2482-995D-684A-AF96-E8B08712B5A6}" srcOrd="0" destOrd="4" presId="urn:microsoft.com/office/officeart/2005/8/layout/hList1"/>
    <dgm:cxn modelId="{F6E48D49-6C29-6941-ABAD-B83DCBF3945A}" srcId="{E92E5192-3273-5B42-8D85-DB1E2C547464}" destId="{88E70400-A0D3-6043-A401-B58A61EB0634}" srcOrd="0" destOrd="0" parTransId="{6FC4A421-E558-584C-8874-9843437C9BAA}" sibTransId="{E3FCCE50-AD73-3343-895F-AEC42522893F}"/>
    <dgm:cxn modelId="{7C46B16B-34A4-B840-B742-2BDFA3E418F4}" type="presOf" srcId="{DEAA60CD-94A3-AB42-95C4-E658B1F32650}" destId="{E006284D-E7AD-4347-AEC9-38896E0A8904}" srcOrd="0" destOrd="0" presId="urn:microsoft.com/office/officeart/2005/8/layout/hList1"/>
    <dgm:cxn modelId="{FAAA36FE-71E2-7B4C-9FE0-F7E8A1F268BA}" type="presOf" srcId="{E92E5192-3273-5B42-8D85-DB1E2C547464}" destId="{E34E7DB7-166C-8B45-B05C-DA5CD650A5B2}" srcOrd="0" destOrd="0" presId="urn:microsoft.com/office/officeart/2005/8/layout/hList1"/>
    <dgm:cxn modelId="{65B5184E-063D-8B43-AA3E-D1CD9F09D92B}" srcId="{DEAA60CD-94A3-AB42-95C4-E658B1F32650}" destId="{E92E5192-3273-5B42-8D85-DB1E2C547464}" srcOrd="0" destOrd="0" parTransId="{4ADA7288-B376-054C-A722-53CDFC40121E}" sibTransId="{109BF995-07E6-324C-94EB-93A7B19F4342}"/>
    <dgm:cxn modelId="{18C6AED2-F5F2-494D-BC1C-CF2BB813F08A}" type="presOf" srcId="{8F1FC561-448F-6C40-9744-41E647DE2F06}" destId="{D8CA2482-995D-684A-AF96-E8B08712B5A6}" srcOrd="0" destOrd="5" presId="urn:microsoft.com/office/officeart/2005/8/layout/hList1"/>
    <dgm:cxn modelId="{DDFCF3F7-C0D9-1E4A-A2CB-D263494169E3}" srcId="{3BF304ED-5FEF-9F40-AEFF-D68C342E3FB9}" destId="{10C151D9-A8FA-B146-946E-458E877A4448}" srcOrd="1" destOrd="0" parTransId="{BC03AA18-B585-3C4D-9EB4-0B8E92E51AC5}" sibTransId="{E5ABC119-5C06-9143-A428-9651D1C313DC}"/>
    <dgm:cxn modelId="{FA3EBE93-5576-CF41-AFC9-760818F202EB}" srcId="{E92E5192-3273-5B42-8D85-DB1E2C547464}" destId="{82FB79F7-564E-D04B-800F-54B5F1144607}" srcOrd="2" destOrd="0" parTransId="{9CD7C8E1-81CA-3B42-9A95-00B94DFFF363}" sibTransId="{0CDD761F-958E-5841-8B36-04A4D81CF8E8}"/>
    <dgm:cxn modelId="{5EEE7A7F-5DFC-C64D-BCFC-1690F918E56F}" srcId="{E92E5192-3273-5B42-8D85-DB1E2C547464}" destId="{B68D1600-A265-4B43-8378-D59F17B63426}" srcOrd="4" destOrd="0" parTransId="{7BF2A4A9-BB49-F546-8062-0FF55E2614E8}" sibTransId="{8627C664-CF6B-4547-A12C-EFEF8BD3306D}"/>
    <dgm:cxn modelId="{734AD8BA-88CE-E54A-BF0D-0B7500839173}" type="presParOf" srcId="{E006284D-E7AD-4347-AEC9-38896E0A8904}" destId="{6E67DC3A-B9C2-7649-B250-9D3CC9B432CF}" srcOrd="0" destOrd="0" presId="urn:microsoft.com/office/officeart/2005/8/layout/hList1"/>
    <dgm:cxn modelId="{B7567C11-F8A7-4540-A773-B997D1B6538A}" type="presParOf" srcId="{6E67DC3A-B9C2-7649-B250-9D3CC9B432CF}" destId="{E34E7DB7-166C-8B45-B05C-DA5CD650A5B2}" srcOrd="0" destOrd="0" presId="urn:microsoft.com/office/officeart/2005/8/layout/hList1"/>
    <dgm:cxn modelId="{F58298E0-49EC-EA48-BA2D-A7DB3E47A712}" type="presParOf" srcId="{6E67DC3A-B9C2-7649-B250-9D3CC9B432CF}" destId="{D8CA2482-995D-684A-AF96-E8B08712B5A6}" srcOrd="1" destOrd="0" presId="urn:microsoft.com/office/officeart/2005/8/layout/hList1"/>
    <dgm:cxn modelId="{1CD30B09-26E3-514D-B63B-EAC1C8020DD0}" type="presParOf" srcId="{E006284D-E7AD-4347-AEC9-38896E0A8904}" destId="{A08E1F2A-511B-9D41-A9EF-5D688286995A}" srcOrd="1" destOrd="0" presId="urn:microsoft.com/office/officeart/2005/8/layout/hList1"/>
    <dgm:cxn modelId="{AE9F1D33-CA80-D543-AC0E-A6680F927B1A}" type="presParOf" srcId="{E006284D-E7AD-4347-AEC9-38896E0A8904}" destId="{7C8BCC0A-0473-6E4F-9311-1907FC6986B5}" srcOrd="2" destOrd="0" presId="urn:microsoft.com/office/officeart/2005/8/layout/hList1"/>
    <dgm:cxn modelId="{D8F6DB1F-5994-AD49-8ACF-45A468D0FC3C}" type="presParOf" srcId="{7C8BCC0A-0473-6E4F-9311-1907FC6986B5}" destId="{92ED5277-FB87-2643-BE3E-68E4F01C023D}" srcOrd="0" destOrd="0" presId="urn:microsoft.com/office/officeart/2005/8/layout/hList1"/>
    <dgm:cxn modelId="{891535C5-FC19-2C4F-880C-C006B14A3108}" type="presParOf" srcId="{7C8BCC0A-0473-6E4F-9311-1907FC6986B5}" destId="{E88E6D22-D66E-9D44-960F-53888A2F7C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39961E-9A1E-C441-A526-B9A40EAAFDD3}" type="doc">
      <dgm:prSet loTypeId="urn:microsoft.com/office/officeart/2005/8/layout/h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3654D3-9E97-A946-8511-ADC9ED2AA5E1}">
      <dgm:prSet/>
      <dgm:spPr/>
      <dgm:t>
        <a:bodyPr/>
        <a:lstStyle/>
        <a:p>
          <a:pPr rtl="0"/>
          <a:r>
            <a:rPr lang="da-DK" b="1" smtClean="0"/>
            <a:t>Advantages:</a:t>
          </a:r>
          <a:endParaRPr lang="da-DK"/>
        </a:p>
      </dgm:t>
    </dgm:pt>
    <dgm:pt modelId="{56E5C7A3-3F0B-E14A-A08D-38EEDE59A0E0}" type="parTrans" cxnId="{63480715-B3C9-3B48-9836-AEE48F1FFAD2}">
      <dgm:prSet/>
      <dgm:spPr/>
      <dgm:t>
        <a:bodyPr/>
        <a:lstStyle/>
        <a:p>
          <a:endParaRPr lang="en-US"/>
        </a:p>
      </dgm:t>
    </dgm:pt>
    <dgm:pt modelId="{761EF6FB-8B26-8A49-90B8-3D9B4E000927}" type="sibTrans" cxnId="{63480715-B3C9-3B48-9836-AEE48F1FFAD2}">
      <dgm:prSet/>
      <dgm:spPr/>
      <dgm:t>
        <a:bodyPr/>
        <a:lstStyle/>
        <a:p>
          <a:endParaRPr lang="en-US"/>
        </a:p>
      </dgm:t>
    </dgm:pt>
    <dgm:pt modelId="{DD23444B-3917-984E-A983-B7AA15ACC943}">
      <dgm:prSet/>
      <dgm:spPr/>
      <dgm:t>
        <a:bodyPr/>
        <a:lstStyle/>
        <a:p>
          <a:pPr rtl="0"/>
          <a:r>
            <a:rPr lang="en-US" smtClean="0"/>
            <a:t>Constant Frame rate</a:t>
          </a:r>
          <a:endParaRPr lang="en-US"/>
        </a:p>
      </dgm:t>
    </dgm:pt>
    <dgm:pt modelId="{5F3556AC-7C00-6B47-8FA2-46DAA0060FD8}" type="parTrans" cxnId="{96E9EC40-4A9B-BA4F-90AD-E30E365E207B}">
      <dgm:prSet/>
      <dgm:spPr/>
      <dgm:t>
        <a:bodyPr/>
        <a:lstStyle/>
        <a:p>
          <a:endParaRPr lang="en-US"/>
        </a:p>
      </dgm:t>
    </dgm:pt>
    <dgm:pt modelId="{3AA3F014-A0C1-7D4F-B8B5-810F5583C2EE}" type="sibTrans" cxnId="{96E9EC40-4A9B-BA4F-90AD-E30E365E207B}">
      <dgm:prSet/>
      <dgm:spPr/>
      <dgm:t>
        <a:bodyPr/>
        <a:lstStyle/>
        <a:p>
          <a:endParaRPr lang="en-US"/>
        </a:p>
      </dgm:t>
    </dgm:pt>
    <dgm:pt modelId="{F911E838-9492-4243-8C80-5AE76D9A5427}">
      <dgm:prSet/>
      <dgm:spPr/>
      <dgm:t>
        <a:bodyPr/>
        <a:lstStyle/>
        <a:p>
          <a:pPr rtl="0"/>
          <a:r>
            <a:rPr lang="en-US" smtClean="0"/>
            <a:t>High compression: low bandwidth requirements</a:t>
          </a:r>
          <a:endParaRPr lang="en-US"/>
        </a:p>
      </dgm:t>
    </dgm:pt>
    <dgm:pt modelId="{3BBD16D7-7FF1-9F4A-8DA1-8C3C9E467F13}" type="parTrans" cxnId="{0B10D107-A250-8048-9A4A-CE44FEF50D5C}">
      <dgm:prSet/>
      <dgm:spPr/>
      <dgm:t>
        <a:bodyPr/>
        <a:lstStyle/>
        <a:p>
          <a:endParaRPr lang="en-US"/>
        </a:p>
      </dgm:t>
    </dgm:pt>
    <dgm:pt modelId="{D311C233-B370-5E43-96D7-8ABE8361593A}" type="sibTrans" cxnId="{0B10D107-A250-8048-9A4A-CE44FEF50D5C}">
      <dgm:prSet/>
      <dgm:spPr/>
      <dgm:t>
        <a:bodyPr/>
        <a:lstStyle/>
        <a:p>
          <a:endParaRPr lang="en-US"/>
        </a:p>
      </dgm:t>
    </dgm:pt>
    <dgm:pt modelId="{E246BEB7-AAC3-A043-8423-D7E480773C64}">
      <dgm:prSet/>
      <dgm:spPr/>
      <dgm:t>
        <a:bodyPr/>
        <a:lstStyle/>
        <a:p>
          <a:pPr rtl="0"/>
          <a:r>
            <a:rPr lang="en-US" dirty="0" smtClean="0"/>
            <a:t>Low storage requirements and Reduces Processing </a:t>
          </a:r>
          <a:r>
            <a:rPr lang="en-US" dirty="0" smtClean="0"/>
            <a:t>power</a:t>
          </a:r>
          <a:endParaRPr lang="en-US" dirty="0"/>
        </a:p>
      </dgm:t>
    </dgm:pt>
    <dgm:pt modelId="{D9837042-395F-0447-A5A0-52DFB2307CCA}" type="parTrans" cxnId="{FC6090FE-B579-F848-B326-CB17B75B5038}">
      <dgm:prSet/>
      <dgm:spPr/>
      <dgm:t>
        <a:bodyPr/>
        <a:lstStyle/>
        <a:p>
          <a:endParaRPr lang="en-US"/>
        </a:p>
      </dgm:t>
    </dgm:pt>
    <dgm:pt modelId="{CF5300C6-0606-0F4D-9443-AB6E34F62B4A}" type="sibTrans" cxnId="{FC6090FE-B579-F848-B326-CB17B75B5038}">
      <dgm:prSet/>
      <dgm:spPr/>
      <dgm:t>
        <a:bodyPr/>
        <a:lstStyle/>
        <a:p>
          <a:endParaRPr lang="en-US"/>
        </a:p>
      </dgm:t>
    </dgm:pt>
    <dgm:pt modelId="{043EA365-E037-EC4E-8388-800E5370BDF4}">
      <dgm:prSet/>
      <dgm:spPr/>
      <dgm:t>
        <a:bodyPr/>
        <a:lstStyle/>
        <a:p>
          <a:pPr rtl="0"/>
          <a:r>
            <a:rPr lang="en-US" dirty="0" smtClean="0"/>
            <a:t>Widely used for many </a:t>
          </a:r>
          <a:r>
            <a:rPr lang="en-US" dirty="0" smtClean="0"/>
            <a:t>applications</a:t>
          </a:r>
          <a:endParaRPr lang="en-US" dirty="0"/>
        </a:p>
      </dgm:t>
    </dgm:pt>
    <dgm:pt modelId="{2F2EE9BF-C401-7546-AA31-D4D4AFA87FB7}" type="parTrans" cxnId="{5B2A2E06-4E62-184C-B931-C5AAE6A2E256}">
      <dgm:prSet/>
      <dgm:spPr/>
      <dgm:t>
        <a:bodyPr/>
        <a:lstStyle/>
        <a:p>
          <a:endParaRPr lang="en-US"/>
        </a:p>
      </dgm:t>
    </dgm:pt>
    <dgm:pt modelId="{FAF5994A-551B-C944-9F66-878FA4F51BF7}" type="sibTrans" cxnId="{5B2A2E06-4E62-184C-B931-C5AAE6A2E256}">
      <dgm:prSet/>
      <dgm:spPr/>
      <dgm:t>
        <a:bodyPr/>
        <a:lstStyle/>
        <a:p>
          <a:endParaRPr lang="en-US"/>
        </a:p>
      </dgm:t>
    </dgm:pt>
    <dgm:pt modelId="{CE01957D-323E-FA4A-9ED0-98D394599F0C}">
      <dgm:prSet/>
      <dgm:spPr/>
      <dgm:t>
        <a:bodyPr/>
        <a:lstStyle/>
        <a:p>
          <a:pPr rtl="0"/>
          <a:r>
            <a:rPr lang="da-DK" b="1" smtClean="0"/>
            <a:t>Disadvantages:	</a:t>
          </a:r>
          <a:endParaRPr lang="da-DK"/>
        </a:p>
      </dgm:t>
    </dgm:pt>
    <dgm:pt modelId="{AC78C9E9-C3A2-F941-9724-EF7ADA9B72A1}" type="parTrans" cxnId="{96BE1ED0-A567-B842-8734-BF8564BF378A}">
      <dgm:prSet/>
      <dgm:spPr/>
      <dgm:t>
        <a:bodyPr/>
        <a:lstStyle/>
        <a:p>
          <a:endParaRPr lang="en-US"/>
        </a:p>
      </dgm:t>
    </dgm:pt>
    <dgm:pt modelId="{CFABD099-2928-EF45-9C3E-3952FCF9E642}" type="sibTrans" cxnId="{96BE1ED0-A567-B842-8734-BF8564BF378A}">
      <dgm:prSet/>
      <dgm:spPr/>
      <dgm:t>
        <a:bodyPr/>
        <a:lstStyle/>
        <a:p>
          <a:endParaRPr lang="en-US"/>
        </a:p>
      </dgm:t>
    </dgm:pt>
    <dgm:pt modelId="{539512B8-B514-DB4B-88CA-0DDAD439F1C1}">
      <dgm:prSet/>
      <dgm:spPr/>
      <dgm:t>
        <a:bodyPr/>
        <a:lstStyle/>
        <a:p>
          <a:pPr rtl="0"/>
          <a:r>
            <a:rPr lang="en-US" smtClean="0"/>
            <a:t>Consumes high processing power.</a:t>
          </a:r>
          <a:endParaRPr lang="en-US"/>
        </a:p>
      </dgm:t>
    </dgm:pt>
    <dgm:pt modelId="{73E78ACB-6270-B54F-A239-3A7EC4B38242}" type="parTrans" cxnId="{73F4016C-8340-0448-A02C-DC188EAD0AFE}">
      <dgm:prSet/>
      <dgm:spPr/>
      <dgm:t>
        <a:bodyPr/>
        <a:lstStyle/>
        <a:p>
          <a:endParaRPr lang="en-US"/>
        </a:p>
      </dgm:t>
    </dgm:pt>
    <dgm:pt modelId="{6228F659-8AB3-CC42-8052-E3B1B38ED6BD}" type="sibTrans" cxnId="{73F4016C-8340-0448-A02C-DC188EAD0AFE}">
      <dgm:prSet/>
      <dgm:spPr/>
      <dgm:t>
        <a:bodyPr/>
        <a:lstStyle/>
        <a:p>
          <a:endParaRPr lang="en-US"/>
        </a:p>
      </dgm:t>
    </dgm:pt>
    <dgm:pt modelId="{50061DD0-06D4-AB44-9C3F-0EE44DE008AE}">
      <dgm:prSet/>
      <dgm:spPr/>
      <dgm:t>
        <a:bodyPr/>
        <a:lstStyle/>
        <a:p>
          <a:pPr rtl="0"/>
          <a:r>
            <a:rPr lang="fr-FR" dirty="0" err="1" smtClean="0"/>
            <a:t>Complex</a:t>
          </a:r>
          <a:r>
            <a:rPr lang="fr-FR" dirty="0" smtClean="0"/>
            <a:t> </a:t>
          </a:r>
          <a:r>
            <a:rPr lang="fr-FR" dirty="0" smtClean="0"/>
            <a:t>compression.</a:t>
          </a:r>
          <a:endParaRPr lang="fr-FR" dirty="0"/>
        </a:p>
      </dgm:t>
    </dgm:pt>
    <dgm:pt modelId="{A2842DCB-D250-A849-9B99-2DEE4DAA4238}" type="parTrans" cxnId="{E3F06180-9203-A044-A2A1-D47553693A66}">
      <dgm:prSet/>
      <dgm:spPr/>
      <dgm:t>
        <a:bodyPr/>
        <a:lstStyle/>
        <a:p>
          <a:endParaRPr lang="en-US"/>
        </a:p>
      </dgm:t>
    </dgm:pt>
    <dgm:pt modelId="{3590A0ED-8147-3E4D-A7C1-63DA03FE9E00}" type="sibTrans" cxnId="{E3F06180-9203-A044-A2A1-D47553693A66}">
      <dgm:prSet/>
      <dgm:spPr/>
      <dgm:t>
        <a:bodyPr/>
        <a:lstStyle/>
        <a:p>
          <a:endParaRPr lang="en-US"/>
        </a:p>
      </dgm:t>
    </dgm:pt>
    <dgm:pt modelId="{622FF4DD-AED0-2B4C-806A-0FE43818FDE6}">
      <dgm:prSet/>
      <dgm:spPr/>
      <dgm:t>
        <a:bodyPr/>
        <a:lstStyle/>
        <a:p>
          <a:pPr rtl="0"/>
          <a:r>
            <a:rPr lang="pl-PL" smtClean="0"/>
            <a:t>Low robustness</a:t>
          </a:r>
          <a:endParaRPr lang="pl-PL"/>
        </a:p>
      </dgm:t>
    </dgm:pt>
    <dgm:pt modelId="{72E09BDF-4B9D-9A4F-9059-4EEA8AA47B80}" type="parTrans" cxnId="{4A0F12B5-8FA0-4442-A8AB-71DDA9F4C234}">
      <dgm:prSet/>
      <dgm:spPr/>
      <dgm:t>
        <a:bodyPr/>
        <a:lstStyle/>
        <a:p>
          <a:endParaRPr lang="en-US"/>
        </a:p>
      </dgm:t>
    </dgm:pt>
    <dgm:pt modelId="{874DC233-BAA2-8943-ADB5-57807691F8AE}" type="sibTrans" cxnId="{4A0F12B5-8FA0-4442-A8AB-71DDA9F4C234}">
      <dgm:prSet/>
      <dgm:spPr/>
      <dgm:t>
        <a:bodyPr/>
        <a:lstStyle/>
        <a:p>
          <a:endParaRPr lang="en-US"/>
        </a:p>
      </dgm:t>
    </dgm:pt>
    <dgm:pt modelId="{02216543-673C-BE45-9E15-FC5A84E88F1E}">
      <dgm:prSet/>
      <dgm:spPr/>
      <dgm:t>
        <a:bodyPr/>
        <a:lstStyle/>
        <a:p>
          <a:pPr rtl="0"/>
          <a:r>
            <a:rPr lang="en-US" smtClean="0"/>
            <a:t>Less resilient  at packet loss</a:t>
          </a:r>
          <a:endParaRPr lang="en-US"/>
        </a:p>
      </dgm:t>
    </dgm:pt>
    <dgm:pt modelId="{CB0E1211-BE54-D340-A38F-C5DA964B5BCF}" type="parTrans" cxnId="{F09B0ECF-F835-A44F-A5B2-0929B06EE987}">
      <dgm:prSet/>
      <dgm:spPr/>
      <dgm:t>
        <a:bodyPr/>
        <a:lstStyle/>
        <a:p>
          <a:endParaRPr lang="en-US"/>
        </a:p>
      </dgm:t>
    </dgm:pt>
    <dgm:pt modelId="{96FD5851-B191-B845-989B-08357EB0212A}" type="sibTrans" cxnId="{F09B0ECF-F835-A44F-A5B2-0929B06EE987}">
      <dgm:prSet/>
      <dgm:spPr/>
      <dgm:t>
        <a:bodyPr/>
        <a:lstStyle/>
        <a:p>
          <a:endParaRPr lang="en-US"/>
        </a:p>
      </dgm:t>
    </dgm:pt>
    <dgm:pt modelId="{E86E590E-033E-1746-9E66-B6DB0F96BEE6}">
      <dgm:prSet/>
      <dgm:spPr/>
      <dgm:t>
        <a:bodyPr/>
        <a:lstStyle/>
        <a:p>
          <a:pPr rtl="0"/>
          <a:r>
            <a:rPr lang="en-US" smtClean="0"/>
            <a:t>Licensing restrictions means no free viewers</a:t>
          </a:r>
          <a:endParaRPr lang="en-US"/>
        </a:p>
      </dgm:t>
    </dgm:pt>
    <dgm:pt modelId="{216AB913-1818-2344-8425-D6E09635D709}" type="parTrans" cxnId="{C9988BCF-37EF-FA4D-A858-740C1A51EA9B}">
      <dgm:prSet/>
      <dgm:spPr/>
      <dgm:t>
        <a:bodyPr/>
        <a:lstStyle/>
        <a:p>
          <a:endParaRPr lang="en-US"/>
        </a:p>
      </dgm:t>
    </dgm:pt>
    <dgm:pt modelId="{4B026AB7-5E77-7949-A411-4E16473DCC78}" type="sibTrans" cxnId="{C9988BCF-37EF-FA4D-A858-740C1A51EA9B}">
      <dgm:prSet/>
      <dgm:spPr/>
      <dgm:t>
        <a:bodyPr/>
        <a:lstStyle/>
        <a:p>
          <a:endParaRPr lang="en-US"/>
        </a:p>
      </dgm:t>
    </dgm:pt>
    <dgm:pt modelId="{2385EA7B-D39A-5644-8264-9CA0F74BC924}" type="pres">
      <dgm:prSet presAssocID="{4139961E-9A1E-C441-A526-B9A40EAAFD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1CB4CC-0114-4044-BF64-12137FB7AE3E}" type="pres">
      <dgm:prSet presAssocID="{FA3654D3-9E97-A946-8511-ADC9ED2AA5E1}" presName="composite" presStyleCnt="0"/>
      <dgm:spPr/>
    </dgm:pt>
    <dgm:pt modelId="{45C47C19-E63A-D94D-AC92-D3A8B046CD40}" type="pres">
      <dgm:prSet presAssocID="{FA3654D3-9E97-A946-8511-ADC9ED2AA5E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51C9F-26B4-3B48-997D-2E6230858ADB}" type="pres">
      <dgm:prSet presAssocID="{FA3654D3-9E97-A946-8511-ADC9ED2AA5E1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831D5-2F18-F94C-9A4B-CC844388BF63}" type="pres">
      <dgm:prSet presAssocID="{761EF6FB-8B26-8A49-90B8-3D9B4E000927}" presName="space" presStyleCnt="0"/>
      <dgm:spPr/>
    </dgm:pt>
    <dgm:pt modelId="{88642B24-684E-3F4A-9DFA-E8BFD51C41C7}" type="pres">
      <dgm:prSet presAssocID="{CE01957D-323E-FA4A-9ED0-98D394599F0C}" presName="composite" presStyleCnt="0"/>
      <dgm:spPr/>
    </dgm:pt>
    <dgm:pt modelId="{247D2F31-312E-9D45-95BA-1016E870FF75}" type="pres">
      <dgm:prSet presAssocID="{CE01957D-323E-FA4A-9ED0-98D394599F0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917240-DA30-D14D-A027-47B7F8E17C6C}" type="pres">
      <dgm:prSet presAssocID="{CE01957D-323E-FA4A-9ED0-98D394599F0C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BE1ED0-A567-B842-8734-BF8564BF378A}" srcId="{4139961E-9A1E-C441-A526-B9A40EAAFDD3}" destId="{CE01957D-323E-FA4A-9ED0-98D394599F0C}" srcOrd="1" destOrd="0" parTransId="{AC78C9E9-C3A2-F941-9724-EF7ADA9B72A1}" sibTransId="{CFABD099-2928-EF45-9C3E-3952FCF9E642}"/>
    <dgm:cxn modelId="{96E9EC40-4A9B-BA4F-90AD-E30E365E207B}" srcId="{FA3654D3-9E97-A946-8511-ADC9ED2AA5E1}" destId="{DD23444B-3917-984E-A983-B7AA15ACC943}" srcOrd="0" destOrd="0" parTransId="{5F3556AC-7C00-6B47-8FA2-46DAA0060FD8}" sibTransId="{3AA3F014-A0C1-7D4F-B8B5-810F5583C2EE}"/>
    <dgm:cxn modelId="{43F3BD4D-929C-C24A-9590-4168E30BB5DA}" type="presOf" srcId="{E86E590E-033E-1746-9E66-B6DB0F96BEE6}" destId="{4E917240-DA30-D14D-A027-47B7F8E17C6C}" srcOrd="0" destOrd="4" presId="urn:microsoft.com/office/officeart/2005/8/layout/hList1"/>
    <dgm:cxn modelId="{35056F18-E0FE-C747-AD34-E10027C76160}" type="presOf" srcId="{FA3654D3-9E97-A946-8511-ADC9ED2AA5E1}" destId="{45C47C19-E63A-D94D-AC92-D3A8B046CD40}" srcOrd="0" destOrd="0" presId="urn:microsoft.com/office/officeart/2005/8/layout/hList1"/>
    <dgm:cxn modelId="{F09B0ECF-F835-A44F-A5B2-0929B06EE987}" srcId="{CE01957D-323E-FA4A-9ED0-98D394599F0C}" destId="{02216543-673C-BE45-9E15-FC5A84E88F1E}" srcOrd="3" destOrd="0" parTransId="{CB0E1211-BE54-D340-A38F-C5DA964B5BCF}" sibTransId="{96FD5851-B191-B845-989B-08357EB0212A}"/>
    <dgm:cxn modelId="{4C4E3835-A66D-EB44-A377-3514F077FABE}" type="presOf" srcId="{02216543-673C-BE45-9E15-FC5A84E88F1E}" destId="{4E917240-DA30-D14D-A027-47B7F8E17C6C}" srcOrd="0" destOrd="3" presId="urn:microsoft.com/office/officeart/2005/8/layout/hList1"/>
    <dgm:cxn modelId="{B6AD1426-897F-BD4C-9B34-513DCAFBAB4F}" type="presOf" srcId="{539512B8-B514-DB4B-88CA-0DDAD439F1C1}" destId="{4E917240-DA30-D14D-A027-47B7F8E17C6C}" srcOrd="0" destOrd="0" presId="urn:microsoft.com/office/officeart/2005/8/layout/hList1"/>
    <dgm:cxn modelId="{1EB25442-01B1-874F-B25D-121B959FC7A4}" type="presOf" srcId="{043EA365-E037-EC4E-8388-800E5370BDF4}" destId="{92B51C9F-26B4-3B48-997D-2E6230858ADB}" srcOrd="0" destOrd="3" presId="urn:microsoft.com/office/officeart/2005/8/layout/hList1"/>
    <dgm:cxn modelId="{E3F06180-9203-A044-A2A1-D47553693A66}" srcId="{CE01957D-323E-FA4A-9ED0-98D394599F0C}" destId="{50061DD0-06D4-AB44-9C3F-0EE44DE008AE}" srcOrd="1" destOrd="0" parTransId="{A2842DCB-D250-A849-9B99-2DEE4DAA4238}" sibTransId="{3590A0ED-8147-3E4D-A7C1-63DA03FE9E00}"/>
    <dgm:cxn modelId="{4A0F12B5-8FA0-4442-A8AB-71DDA9F4C234}" srcId="{CE01957D-323E-FA4A-9ED0-98D394599F0C}" destId="{622FF4DD-AED0-2B4C-806A-0FE43818FDE6}" srcOrd="2" destOrd="0" parTransId="{72E09BDF-4B9D-9A4F-9059-4EEA8AA47B80}" sibTransId="{874DC233-BAA2-8943-ADB5-57807691F8AE}"/>
    <dgm:cxn modelId="{321ACD43-A086-8F48-A93A-86821E33D9E4}" type="presOf" srcId="{E246BEB7-AAC3-A043-8423-D7E480773C64}" destId="{92B51C9F-26B4-3B48-997D-2E6230858ADB}" srcOrd="0" destOrd="2" presId="urn:microsoft.com/office/officeart/2005/8/layout/hList1"/>
    <dgm:cxn modelId="{79923137-8C08-E748-8264-F80A21A5DEE4}" type="presOf" srcId="{CE01957D-323E-FA4A-9ED0-98D394599F0C}" destId="{247D2F31-312E-9D45-95BA-1016E870FF75}" srcOrd="0" destOrd="0" presId="urn:microsoft.com/office/officeart/2005/8/layout/hList1"/>
    <dgm:cxn modelId="{63480715-B3C9-3B48-9836-AEE48F1FFAD2}" srcId="{4139961E-9A1E-C441-A526-B9A40EAAFDD3}" destId="{FA3654D3-9E97-A946-8511-ADC9ED2AA5E1}" srcOrd="0" destOrd="0" parTransId="{56E5C7A3-3F0B-E14A-A08D-38EEDE59A0E0}" sibTransId="{761EF6FB-8B26-8A49-90B8-3D9B4E000927}"/>
    <dgm:cxn modelId="{8D8EA7E4-14EB-F642-A794-9BCC5125CDB2}" type="presOf" srcId="{DD23444B-3917-984E-A983-B7AA15ACC943}" destId="{92B51C9F-26B4-3B48-997D-2E6230858ADB}" srcOrd="0" destOrd="0" presId="urn:microsoft.com/office/officeart/2005/8/layout/hList1"/>
    <dgm:cxn modelId="{85F2990E-C69F-5F43-BAEE-3475CE7492AB}" type="presOf" srcId="{622FF4DD-AED0-2B4C-806A-0FE43818FDE6}" destId="{4E917240-DA30-D14D-A027-47B7F8E17C6C}" srcOrd="0" destOrd="2" presId="urn:microsoft.com/office/officeart/2005/8/layout/hList1"/>
    <dgm:cxn modelId="{0B10D107-A250-8048-9A4A-CE44FEF50D5C}" srcId="{FA3654D3-9E97-A946-8511-ADC9ED2AA5E1}" destId="{F911E838-9492-4243-8C80-5AE76D9A5427}" srcOrd="1" destOrd="0" parTransId="{3BBD16D7-7FF1-9F4A-8DA1-8C3C9E467F13}" sibTransId="{D311C233-B370-5E43-96D7-8ABE8361593A}"/>
    <dgm:cxn modelId="{7C78D8F8-6F8E-A049-B92D-877584610CFF}" type="presOf" srcId="{F911E838-9492-4243-8C80-5AE76D9A5427}" destId="{92B51C9F-26B4-3B48-997D-2E6230858ADB}" srcOrd="0" destOrd="1" presId="urn:microsoft.com/office/officeart/2005/8/layout/hList1"/>
    <dgm:cxn modelId="{5B2A2E06-4E62-184C-B931-C5AAE6A2E256}" srcId="{FA3654D3-9E97-A946-8511-ADC9ED2AA5E1}" destId="{043EA365-E037-EC4E-8388-800E5370BDF4}" srcOrd="3" destOrd="0" parTransId="{2F2EE9BF-C401-7546-AA31-D4D4AFA87FB7}" sibTransId="{FAF5994A-551B-C944-9F66-878FA4F51BF7}"/>
    <dgm:cxn modelId="{4A14CB55-82A5-7F44-B9E2-1FEF89B4B701}" type="presOf" srcId="{4139961E-9A1E-C441-A526-B9A40EAAFDD3}" destId="{2385EA7B-D39A-5644-8264-9CA0F74BC924}" srcOrd="0" destOrd="0" presId="urn:microsoft.com/office/officeart/2005/8/layout/hList1"/>
    <dgm:cxn modelId="{FC6090FE-B579-F848-B326-CB17B75B5038}" srcId="{FA3654D3-9E97-A946-8511-ADC9ED2AA5E1}" destId="{E246BEB7-AAC3-A043-8423-D7E480773C64}" srcOrd="2" destOrd="0" parTransId="{D9837042-395F-0447-A5A0-52DFB2307CCA}" sibTransId="{CF5300C6-0606-0F4D-9443-AB6E34F62B4A}"/>
    <dgm:cxn modelId="{C9988BCF-37EF-FA4D-A858-740C1A51EA9B}" srcId="{CE01957D-323E-FA4A-9ED0-98D394599F0C}" destId="{E86E590E-033E-1746-9E66-B6DB0F96BEE6}" srcOrd="4" destOrd="0" parTransId="{216AB913-1818-2344-8425-D6E09635D709}" sibTransId="{4B026AB7-5E77-7949-A411-4E16473DCC78}"/>
    <dgm:cxn modelId="{3D154F43-B93A-444C-A40F-CE3EF8B7EE6D}" type="presOf" srcId="{50061DD0-06D4-AB44-9C3F-0EE44DE008AE}" destId="{4E917240-DA30-D14D-A027-47B7F8E17C6C}" srcOrd="0" destOrd="1" presId="urn:microsoft.com/office/officeart/2005/8/layout/hList1"/>
    <dgm:cxn modelId="{73F4016C-8340-0448-A02C-DC188EAD0AFE}" srcId="{CE01957D-323E-FA4A-9ED0-98D394599F0C}" destId="{539512B8-B514-DB4B-88CA-0DDAD439F1C1}" srcOrd="0" destOrd="0" parTransId="{73E78ACB-6270-B54F-A239-3A7EC4B38242}" sibTransId="{6228F659-8AB3-CC42-8052-E3B1B38ED6BD}"/>
    <dgm:cxn modelId="{4E04B35D-7786-4B40-B279-B5F510DD9F61}" type="presParOf" srcId="{2385EA7B-D39A-5644-8264-9CA0F74BC924}" destId="{A11CB4CC-0114-4044-BF64-12137FB7AE3E}" srcOrd="0" destOrd="0" presId="urn:microsoft.com/office/officeart/2005/8/layout/hList1"/>
    <dgm:cxn modelId="{04D0907D-C52E-B749-A25A-6AE19962113D}" type="presParOf" srcId="{A11CB4CC-0114-4044-BF64-12137FB7AE3E}" destId="{45C47C19-E63A-D94D-AC92-D3A8B046CD40}" srcOrd="0" destOrd="0" presId="urn:microsoft.com/office/officeart/2005/8/layout/hList1"/>
    <dgm:cxn modelId="{D542905F-7919-7C45-AC1C-D8C82E1DDCF5}" type="presParOf" srcId="{A11CB4CC-0114-4044-BF64-12137FB7AE3E}" destId="{92B51C9F-26B4-3B48-997D-2E6230858ADB}" srcOrd="1" destOrd="0" presId="urn:microsoft.com/office/officeart/2005/8/layout/hList1"/>
    <dgm:cxn modelId="{8FBA7EA4-DFAE-DA49-8F29-A9D18F1EF446}" type="presParOf" srcId="{2385EA7B-D39A-5644-8264-9CA0F74BC924}" destId="{DCD831D5-2F18-F94C-9A4B-CC844388BF63}" srcOrd="1" destOrd="0" presId="urn:microsoft.com/office/officeart/2005/8/layout/hList1"/>
    <dgm:cxn modelId="{156FA643-9FE7-DA42-982E-290FEE8D159C}" type="presParOf" srcId="{2385EA7B-D39A-5644-8264-9CA0F74BC924}" destId="{88642B24-684E-3F4A-9DFA-E8BFD51C41C7}" srcOrd="2" destOrd="0" presId="urn:microsoft.com/office/officeart/2005/8/layout/hList1"/>
    <dgm:cxn modelId="{B0E3857E-C26D-B64D-AAAD-D51050F5F884}" type="presParOf" srcId="{88642B24-684E-3F4A-9DFA-E8BFD51C41C7}" destId="{247D2F31-312E-9D45-95BA-1016E870FF75}" srcOrd="0" destOrd="0" presId="urn:microsoft.com/office/officeart/2005/8/layout/hList1"/>
    <dgm:cxn modelId="{C06021A7-2BC6-F946-8642-B51EFAD1ED64}" type="presParOf" srcId="{88642B24-684E-3F4A-9DFA-E8BFD51C41C7}" destId="{4E917240-DA30-D14D-A027-47B7F8E17C6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91393-AD43-FF46-8E0A-C5B9B32241D1}">
      <dsp:nvSpPr>
        <dsp:cNvPr id="0" name=""/>
        <dsp:cNvSpPr/>
      </dsp:nvSpPr>
      <dsp:spPr>
        <a:xfrm rot="5400000">
          <a:off x="4396200" y="-1311974"/>
          <a:ext cx="1941886" cy="50514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Shutter: Camera lets light in at desired time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Lens: Light enters and focuses </a:t>
          </a:r>
          <a:r>
            <a:rPr lang="en-US" sz="2800" kern="1200" dirty="0" smtClean="0"/>
            <a:t>onto film </a:t>
          </a:r>
          <a:endParaRPr lang="en-US" sz="2800" kern="1200" dirty="0"/>
        </a:p>
      </dsp:txBody>
      <dsp:txXfrm rot="-5400000">
        <a:off x="2841429" y="337592"/>
        <a:ext cx="4956634" cy="1752296"/>
      </dsp:txXfrm>
    </dsp:sp>
    <dsp:sp modelId="{7BF203D0-873F-1C4F-9AFF-0771783C7DF2}">
      <dsp:nvSpPr>
        <dsp:cNvPr id="0" name=""/>
        <dsp:cNvSpPr/>
      </dsp:nvSpPr>
      <dsp:spPr>
        <a:xfrm>
          <a:off x="0" y="60"/>
          <a:ext cx="2841428" cy="24273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Analog</a:t>
          </a:r>
          <a:endParaRPr lang="en-US" sz="5100" kern="1200" dirty="0"/>
        </a:p>
      </dsp:txBody>
      <dsp:txXfrm>
        <a:off x="118494" y="118554"/>
        <a:ext cx="2604440" cy="2190370"/>
      </dsp:txXfrm>
    </dsp:sp>
    <dsp:sp modelId="{401E59DE-9954-774F-8687-537AC654EB5E}">
      <dsp:nvSpPr>
        <dsp:cNvPr id="0" name=""/>
        <dsp:cNvSpPr/>
      </dsp:nvSpPr>
      <dsp:spPr>
        <a:xfrm rot="5400000">
          <a:off x="4396200" y="1236751"/>
          <a:ext cx="1941886" cy="50514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Shutter: Mechanical shutter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Lens: Can override fixed focus</a:t>
          </a:r>
          <a:endParaRPr lang="en-US" sz="2800" kern="1200" dirty="0"/>
        </a:p>
      </dsp:txBody>
      <dsp:txXfrm rot="-5400000">
        <a:off x="2841429" y="2886318"/>
        <a:ext cx="4956634" cy="1752296"/>
      </dsp:txXfrm>
    </dsp:sp>
    <dsp:sp modelId="{A1F8600A-0C73-FB44-B8D3-13CA556458F4}">
      <dsp:nvSpPr>
        <dsp:cNvPr id="0" name=""/>
        <dsp:cNvSpPr/>
      </dsp:nvSpPr>
      <dsp:spPr>
        <a:xfrm>
          <a:off x="0" y="2548786"/>
          <a:ext cx="2841428" cy="24273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Digital</a:t>
          </a:r>
          <a:endParaRPr lang="en-US" sz="5100" kern="1200" dirty="0"/>
        </a:p>
      </dsp:txBody>
      <dsp:txXfrm>
        <a:off x="118494" y="2667280"/>
        <a:ext cx="2604440" cy="2190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0DB7E-55B9-BF4D-AB53-AD9D20436CF7}">
      <dsp:nvSpPr>
        <dsp:cNvPr id="0" name=""/>
        <dsp:cNvSpPr/>
      </dsp:nvSpPr>
      <dsp:spPr>
        <a:xfrm>
          <a:off x="24" y="150564"/>
          <a:ext cx="2324095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Advantages</a:t>
          </a:r>
          <a:endParaRPr lang="en-US" sz="1900" kern="1200" dirty="0"/>
        </a:p>
      </dsp:txBody>
      <dsp:txXfrm>
        <a:off x="24" y="150564"/>
        <a:ext cx="2324095" cy="547200"/>
      </dsp:txXfrm>
    </dsp:sp>
    <dsp:sp modelId="{68683CAB-A32C-3345-ADD7-647450B61E95}">
      <dsp:nvSpPr>
        <dsp:cNvPr id="0" name=""/>
        <dsp:cNvSpPr/>
      </dsp:nvSpPr>
      <dsp:spPr>
        <a:xfrm>
          <a:off x="24" y="697764"/>
          <a:ext cx="2324095" cy="27642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high rate compression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Excellent fidelity of the audio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Widely used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Choice of codecs allows experience with different results</a:t>
          </a:r>
          <a:endParaRPr lang="en-US" sz="1900" kern="1200" dirty="0"/>
        </a:p>
      </dsp:txBody>
      <dsp:txXfrm>
        <a:off x="24" y="697764"/>
        <a:ext cx="2324095" cy="2764214"/>
      </dsp:txXfrm>
    </dsp:sp>
    <dsp:sp modelId="{F5D0E479-A6AD-5942-A0DE-81A1A25DC39B}">
      <dsp:nvSpPr>
        <dsp:cNvPr id="0" name=""/>
        <dsp:cNvSpPr/>
      </dsp:nvSpPr>
      <dsp:spPr>
        <a:xfrm>
          <a:off x="2649492" y="150564"/>
          <a:ext cx="2324095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Disadvantages</a:t>
          </a:r>
          <a:endParaRPr lang="en-US" sz="1900" kern="1200" dirty="0"/>
        </a:p>
      </dsp:txBody>
      <dsp:txXfrm>
        <a:off x="2649492" y="150564"/>
        <a:ext cx="2324095" cy="547200"/>
      </dsp:txXfrm>
    </dsp:sp>
    <dsp:sp modelId="{A233C3F6-8B53-5043-86CB-EADBBE5F1441}">
      <dsp:nvSpPr>
        <dsp:cNvPr id="0" name=""/>
        <dsp:cNvSpPr/>
      </dsp:nvSpPr>
      <dsp:spPr>
        <a:xfrm>
          <a:off x="2649492" y="697764"/>
          <a:ext cx="2324095" cy="27642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Often produces larger file.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Some codecs produce reduced visual quality.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Some codecs take a long time to create an AVI movie.</a:t>
          </a:r>
          <a:endParaRPr lang="en-US" sz="1900" kern="1200" dirty="0"/>
        </a:p>
      </dsp:txBody>
      <dsp:txXfrm>
        <a:off x="2649492" y="697764"/>
        <a:ext cx="2324095" cy="27642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E7DB7-166C-8B45-B05C-DA5CD650A5B2}">
      <dsp:nvSpPr>
        <dsp:cNvPr id="0" name=""/>
        <dsp:cNvSpPr/>
      </dsp:nvSpPr>
      <dsp:spPr>
        <a:xfrm>
          <a:off x="30" y="75970"/>
          <a:ext cx="2895091" cy="51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b="1" kern="1200" smtClean="0"/>
            <a:t>Advantages:</a:t>
          </a:r>
          <a:endParaRPr lang="da-DK" sz="1800" kern="1200"/>
        </a:p>
      </dsp:txBody>
      <dsp:txXfrm>
        <a:off x="30" y="75970"/>
        <a:ext cx="2895091" cy="518400"/>
      </dsp:txXfrm>
    </dsp:sp>
    <dsp:sp modelId="{D8CA2482-995D-684A-AF96-E8B08712B5A6}">
      <dsp:nvSpPr>
        <dsp:cNvPr id="0" name=""/>
        <dsp:cNvSpPr/>
      </dsp:nvSpPr>
      <dsp:spPr>
        <a:xfrm>
          <a:off x="30" y="594370"/>
          <a:ext cx="2895091" cy="2717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800" kern="1200" smtClean="0"/>
            <a:t>Low complexity.</a:t>
          </a:r>
          <a:endParaRPr lang="pl-PL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/>
            <a:t>Constant image quality</a:t>
          </a:r>
          <a:endParaRPr lang="en-US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Low latency (good for live video)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/>
            <a:t>Resiliency </a:t>
          </a:r>
          <a:endParaRPr lang="en-US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An </a:t>
          </a:r>
          <a:r>
            <a:rPr lang="en-US" sz="1800" kern="1200" dirty="0" smtClean="0"/>
            <a:t>unlicensed standard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Broad </a:t>
          </a:r>
          <a:r>
            <a:rPr lang="en-US" sz="1800" kern="1200" dirty="0" smtClean="0"/>
            <a:t>compatibility and popular in </a:t>
          </a:r>
          <a:r>
            <a:rPr lang="en-US" sz="1800" kern="1200" dirty="0" smtClean="0"/>
            <a:t>applications</a:t>
          </a:r>
          <a:endParaRPr lang="en-US" sz="1800" kern="1200" dirty="0"/>
        </a:p>
      </dsp:txBody>
      <dsp:txXfrm>
        <a:off x="30" y="594370"/>
        <a:ext cx="2895091" cy="2717550"/>
      </dsp:txXfrm>
    </dsp:sp>
    <dsp:sp modelId="{92ED5277-FB87-2643-BE3E-68E4F01C023D}">
      <dsp:nvSpPr>
        <dsp:cNvPr id="0" name=""/>
        <dsp:cNvSpPr/>
      </dsp:nvSpPr>
      <dsp:spPr>
        <a:xfrm>
          <a:off x="3300434" y="75970"/>
          <a:ext cx="2895091" cy="518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b="1" kern="1200" smtClean="0"/>
            <a:t>Disadvantages:</a:t>
          </a:r>
          <a:endParaRPr lang="da-DK" sz="1800" kern="1200"/>
        </a:p>
      </dsp:txBody>
      <dsp:txXfrm>
        <a:off x="3300434" y="75970"/>
        <a:ext cx="2895091" cy="518400"/>
      </dsp:txXfrm>
    </dsp:sp>
    <dsp:sp modelId="{E88E6D22-D66E-9D44-960F-53888A2F7CB8}">
      <dsp:nvSpPr>
        <dsp:cNvPr id="0" name=""/>
        <dsp:cNvSpPr/>
      </dsp:nvSpPr>
      <dsp:spPr>
        <a:xfrm>
          <a:off x="3300434" y="594370"/>
          <a:ext cx="2895091" cy="2717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High bandwidth consumption  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High storage requirements</a:t>
          </a:r>
          <a:endParaRPr lang="en-US" sz="1800" kern="1200" dirty="0"/>
        </a:p>
      </dsp:txBody>
      <dsp:txXfrm>
        <a:off x="3300434" y="594370"/>
        <a:ext cx="2895091" cy="27175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47C19-E63A-D94D-AC92-D3A8B046CD40}">
      <dsp:nvSpPr>
        <dsp:cNvPr id="0" name=""/>
        <dsp:cNvSpPr/>
      </dsp:nvSpPr>
      <dsp:spPr>
        <a:xfrm>
          <a:off x="36" y="4371"/>
          <a:ext cx="3530952" cy="6336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200" b="1" kern="1200" smtClean="0"/>
            <a:t>Advantages:</a:t>
          </a:r>
          <a:endParaRPr lang="da-DK" sz="2200" kern="1200"/>
        </a:p>
      </dsp:txBody>
      <dsp:txXfrm>
        <a:off x="36" y="4371"/>
        <a:ext cx="3530952" cy="633600"/>
      </dsp:txXfrm>
    </dsp:sp>
    <dsp:sp modelId="{92B51C9F-26B4-3B48-997D-2E6230858ADB}">
      <dsp:nvSpPr>
        <dsp:cNvPr id="0" name=""/>
        <dsp:cNvSpPr/>
      </dsp:nvSpPr>
      <dsp:spPr>
        <a:xfrm>
          <a:off x="36" y="637971"/>
          <a:ext cx="3530952" cy="35026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smtClean="0"/>
            <a:t>Constant Frame rate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smtClean="0"/>
            <a:t>High compression: low bandwidth requirements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Low storage requirements and Reduces Processing </a:t>
          </a:r>
          <a:r>
            <a:rPr lang="en-US" sz="2200" kern="1200" dirty="0" smtClean="0"/>
            <a:t>power</a:t>
          </a:r>
          <a:endParaRPr lang="en-US" sz="2200" kern="1200" dirty="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Widely used for many </a:t>
          </a:r>
          <a:r>
            <a:rPr lang="en-US" sz="2200" kern="1200" dirty="0" smtClean="0"/>
            <a:t>applications</a:t>
          </a:r>
          <a:endParaRPr lang="en-US" sz="2200" kern="1200" dirty="0"/>
        </a:p>
      </dsp:txBody>
      <dsp:txXfrm>
        <a:off x="36" y="637971"/>
        <a:ext cx="3530952" cy="3502619"/>
      </dsp:txXfrm>
    </dsp:sp>
    <dsp:sp modelId="{247D2F31-312E-9D45-95BA-1016E870FF75}">
      <dsp:nvSpPr>
        <dsp:cNvPr id="0" name=""/>
        <dsp:cNvSpPr/>
      </dsp:nvSpPr>
      <dsp:spPr>
        <a:xfrm>
          <a:off x="4025323" y="4371"/>
          <a:ext cx="3530952" cy="6336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200" b="1" kern="1200" smtClean="0"/>
            <a:t>Disadvantages:	</a:t>
          </a:r>
          <a:endParaRPr lang="da-DK" sz="2200" kern="1200"/>
        </a:p>
      </dsp:txBody>
      <dsp:txXfrm>
        <a:off x="4025323" y="4371"/>
        <a:ext cx="3530952" cy="633600"/>
      </dsp:txXfrm>
    </dsp:sp>
    <dsp:sp modelId="{4E917240-DA30-D14D-A027-47B7F8E17C6C}">
      <dsp:nvSpPr>
        <dsp:cNvPr id="0" name=""/>
        <dsp:cNvSpPr/>
      </dsp:nvSpPr>
      <dsp:spPr>
        <a:xfrm>
          <a:off x="4025323" y="637971"/>
          <a:ext cx="3530952" cy="35026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smtClean="0"/>
            <a:t>Consumes high processing power.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200" kern="1200" dirty="0" err="1" smtClean="0"/>
            <a:t>Complex</a:t>
          </a:r>
          <a:r>
            <a:rPr lang="fr-FR" sz="2200" kern="1200" dirty="0" smtClean="0"/>
            <a:t> </a:t>
          </a:r>
          <a:r>
            <a:rPr lang="fr-FR" sz="2200" kern="1200" dirty="0" smtClean="0"/>
            <a:t>compression.</a:t>
          </a:r>
          <a:endParaRPr lang="fr-FR" sz="2200" kern="1200" dirty="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200" kern="1200" smtClean="0"/>
            <a:t>Low robustness</a:t>
          </a:r>
          <a:endParaRPr lang="pl-PL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smtClean="0"/>
            <a:t>Less resilient  at packet loss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smtClean="0"/>
            <a:t>Licensing restrictions means no free viewers</a:t>
          </a:r>
          <a:endParaRPr lang="en-US" sz="2200" kern="1200"/>
        </a:p>
      </dsp:txBody>
      <dsp:txXfrm>
        <a:off x="4025323" y="637971"/>
        <a:ext cx="3530952" cy="3502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9DC4B-E071-3645-9ACE-EE7474CEE314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FE860-1D95-5648-AB37-9A3A0C560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8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AVI is an abbreviation for Audio Video Interleave. AVI file is a container of audio and video data that allows synchronous audiovisual playback. It is the oldest video format. There are a lot of AVI codec is created by both vendors and individuals. So now there are hundreds of AVI files that look similar but are completely different inside.</a:t>
            </a:r>
          </a:p>
          <a:p>
            <a:r>
              <a:rPr lang="en-US" dirty="0" smtClean="0"/>
              <a:t>Disadvantages:</a:t>
            </a:r>
          </a:p>
          <a:p>
            <a:r>
              <a:rPr lang="en-US" dirty="0" smtClean="0"/>
              <a:t>-Often produces larger file sizes than other file formats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9D7DA-B383-474F-9099-8274F9D000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08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 to a digital still picture camera, a network camera captures individual images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compresses them into a JPEG format. The network camera can capture and compress,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example, 30 such individual images per second (30 fps), and then make them available as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continuous flow of images over a network to a viewing station. At a frame rate of about 16 fps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above, the viewer will perceive full motion video. We refer to this method as Motion JPEG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M-JPEG.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each individual image is a complete JPEG compressed image, they will all have the same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guaranteed quality, determined by the compression level as defined for the network camera 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network video server.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9D7DA-B383-474F-9099-8274F9D0002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Simply described, MPEG’s basic principle is to compare two compressed images to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transmitted over the network, and using the first compressed image as a reference frame (called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I-frame), only sending the parts of following images (B- and P-frames) that differ from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reference image. The network viewing station will then reconstruct all images based on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reference image and the “difference data” contained in the B- and P-frames.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typical sequence of I-, B-, and P-frames may look as below. Note that a P-frame may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 reference a foregoing I- or P-frame, while a B-frame may reference both foregoing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coming I- and P-frames: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cost of higher complexity, the result of applying MPEG video compression is that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amount of data transmitted across the network is less than that of Motion JPEG. This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illustrated below where only information about the differences in the second and third frames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transmitted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9D7DA-B383-474F-9099-8274F9D000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2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Advantages: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*Constant Frame</a:t>
            </a:r>
            <a:r>
              <a:rPr lang="en-US" baseline="0" dirty="0" smtClean="0"/>
              <a:t> rate: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bandwidth availability goes down, frame rate is maintained 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cost of image quality (benefits monitoring applications, but not</a:t>
            </a:r>
          </a:p>
          <a:p>
            <a:r>
              <a:rPr lang="en-US" sz="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surveillance/recording applications). </a:t>
            </a:r>
          </a:p>
          <a:p>
            <a:r>
              <a:rPr lang="en-US" sz="1200" dirty="0" smtClean="0"/>
              <a:t>encodes differences between frames in the video signal, therefore, frames are dependent on each other.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</a:t>
            </a:r>
            <a:r>
              <a:rPr lang="en-US" sz="1200" dirty="0" smtClean="0"/>
              <a:t>Low storage requirements and Reduces Processing power</a:t>
            </a:r>
            <a:endParaRPr lang="en-US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Similar quality with MJPEG, however Smaller storage space.</a:t>
            </a:r>
          </a:p>
          <a:p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Frame rate fixed to 25/30 fps (only valid for MPEG-2)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Complex compression: processing requirements on PCs performing decompression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quite high (few channels can be shown live and off-line image analysis is slower)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Low robustness: if bandwidth goes below a certain threshold all video is lost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Higher latency: potential problem when monitoring live video, and PTZ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Poor transport protocol: designed for real-time viewing, not for recording and analysis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Less resilient at packet loss: IBP frames need to re-sync and data is lost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In CBR, image quality is lost with network congestion or movement in image scenes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Licensing restrictions means no free viewers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9D7DA-B383-474F-9099-8274F9D000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76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11/11/13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gif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png"/><Relationship Id="rId8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diagramData" Target="../diagrams/data3.xml"/><Relationship Id="rId5" Type="http://schemas.openxmlformats.org/officeDocument/2006/relationships/diagramLayout" Target="../diagrams/layout3.xml"/><Relationship Id="rId6" Type="http://schemas.openxmlformats.org/officeDocument/2006/relationships/diagramQuickStyle" Target="../diagrams/quickStyle3.xml"/><Relationship Id="rId7" Type="http://schemas.openxmlformats.org/officeDocument/2006/relationships/diagramColors" Target="../diagrams/colors3.xml"/><Relationship Id="rId8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iles.nyu.edu/jac614/public/nyny/digital-cameras.html" TargetMode="External"/><Relationship Id="rId4" Type="http://schemas.openxmlformats.org/officeDocument/2006/relationships/hyperlink" Target="http://hosting.collectionsaustralia.net/capture/course/sub9.html" TargetMode="External"/><Relationship Id="rId1" Type="http://schemas.openxmlformats.org/officeDocument/2006/relationships/slideLayout" Target="../slideLayouts/slideLayout11.xml"/><Relationship Id="rId2" Type="http://schemas.openxmlformats.org/officeDocument/2006/relationships/hyperlink" Target="http://californiamapsociety.org/mapping/digital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Video Compression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Rudina Alhamzi, </a:t>
            </a:r>
            <a:r>
              <a:rPr lang="fr-FR" dirty="0"/>
              <a:t>Danielle </a:t>
            </a:r>
            <a:r>
              <a:rPr lang="fr-FR" dirty="0" err="1"/>
              <a:t>Guir</a:t>
            </a:r>
            <a:r>
              <a:rPr lang="fr-FR" dirty="0"/>
              <a:t>,</a:t>
            </a:r>
            <a:r>
              <a:rPr lang="hu-HU" dirty="0"/>
              <a:t> Scott Hansen, </a:t>
            </a:r>
            <a:r>
              <a:rPr lang="nl-NL" dirty="0"/>
              <a:t>Joe </a:t>
            </a:r>
            <a:r>
              <a:rPr lang="nl-NL" dirty="0" err="1"/>
              <a:t>Jiang</a:t>
            </a:r>
            <a:r>
              <a:rPr lang="nl-NL" dirty="0"/>
              <a:t>, </a:t>
            </a:r>
            <a:r>
              <a:rPr lang="fi-FI" dirty="0"/>
              <a:t>Jason </a:t>
            </a:r>
            <a:r>
              <a:rPr lang="fi-FI" dirty="0" err="1" smtClean="0"/>
              <a:t>Ostroski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943" y="313147"/>
            <a:ext cx="1877153" cy="1877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645" r="9109"/>
          <a:stretch/>
        </p:blipFill>
        <p:spPr>
          <a:xfrm>
            <a:off x="4716943" y="2460163"/>
            <a:ext cx="1883044" cy="1883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5307" r="4546"/>
          <a:stretch/>
        </p:blipFill>
        <p:spPr>
          <a:xfrm>
            <a:off x="6905839" y="313146"/>
            <a:ext cx="1833638" cy="1877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21000" r="15481"/>
          <a:stretch/>
        </p:blipFill>
        <p:spPr>
          <a:xfrm>
            <a:off x="6929392" y="2494183"/>
            <a:ext cx="1810085" cy="1781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14864" r="12998"/>
          <a:stretch/>
        </p:blipFill>
        <p:spPr>
          <a:xfrm>
            <a:off x="476267" y="301807"/>
            <a:ext cx="3878156" cy="4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5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Imaging History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4" y="1606980"/>
            <a:ext cx="7556313" cy="4641483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/>
              <a:t>Early Life</a:t>
            </a:r>
          </a:p>
          <a:p>
            <a:pPr lvl="1"/>
            <a:r>
              <a:rPr lang="en-US" sz="2600" dirty="0" smtClean="0"/>
              <a:t>NASA </a:t>
            </a:r>
            <a:r>
              <a:rPr lang="en-US" sz="2600" dirty="0"/>
              <a:t>started working with digital imaging in the 1960s</a:t>
            </a:r>
          </a:p>
          <a:p>
            <a:pPr lvl="1"/>
            <a:r>
              <a:rPr lang="en-US" sz="2600" dirty="0"/>
              <a:t>Space probes acquired signals</a:t>
            </a:r>
          </a:p>
          <a:p>
            <a:pPr lvl="1"/>
            <a:r>
              <a:rPr lang="en-US" sz="2600" dirty="0"/>
              <a:t>Signals converted to images</a:t>
            </a:r>
          </a:p>
          <a:p>
            <a:pPr lvl="1"/>
            <a:r>
              <a:rPr lang="en-US" sz="2600" dirty="0"/>
              <a:t>Other government sectors began to use this </a:t>
            </a:r>
            <a:r>
              <a:rPr lang="en-US" sz="2600" dirty="0" smtClean="0"/>
              <a:t>technology</a:t>
            </a:r>
          </a:p>
          <a:p>
            <a:r>
              <a:rPr lang="en-US" sz="3000" dirty="0" smtClean="0"/>
              <a:t>Consumer Introduction</a:t>
            </a:r>
          </a:p>
          <a:p>
            <a:pPr lvl="1"/>
            <a:r>
              <a:rPr lang="en-US" sz="2600" dirty="0" smtClean="0"/>
              <a:t>Introduced to the consumer market in the mid </a:t>
            </a:r>
            <a:r>
              <a:rPr lang="en-US" sz="2600" dirty="0"/>
              <a:t>70s</a:t>
            </a:r>
          </a:p>
          <a:p>
            <a:pPr lvl="1"/>
            <a:r>
              <a:rPr lang="en-US" sz="2600" dirty="0"/>
              <a:t>Kodak developed solid state image sensors</a:t>
            </a:r>
          </a:p>
          <a:p>
            <a:pPr lvl="1"/>
            <a:r>
              <a:rPr lang="en-US" sz="2600" dirty="0"/>
              <a:t>Converted light into digital images</a:t>
            </a:r>
          </a:p>
          <a:p>
            <a:pPr lvl="1"/>
            <a:r>
              <a:rPr lang="en-US" sz="2600" dirty="0"/>
              <a:t>1986 mega pixel sensing unit capturing 1.4 million pixels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65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VS </a:t>
            </a:r>
            <a:r>
              <a:rPr lang="en-US" dirty="0" smtClean="0"/>
              <a:t>Digital (Hardware)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23177569"/>
              </p:ext>
            </p:extLst>
          </p:nvPr>
        </p:nvGraphicFramePr>
        <p:xfrm>
          <a:off x="475794" y="1579673"/>
          <a:ext cx="7892858" cy="497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076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VS Digital (Creating an </a:t>
            </a:r>
            <a:r>
              <a:rPr lang="en-US" dirty="0" smtClean="0"/>
              <a:t>Image)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Analog </a:t>
            </a:r>
            <a:r>
              <a:rPr lang="en-US" dirty="0"/>
              <a:t>– Film is bathed in chemicals. The parts with least exposure are more transparent. Bright light shined through film that turns negative image into positive.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Digital </a:t>
            </a:r>
            <a:r>
              <a:rPr lang="en-US" dirty="0"/>
              <a:t>– Converts digital reading from light sensor into an image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22" y="3095880"/>
            <a:ext cx="1898802" cy="15019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025" y="3005158"/>
            <a:ext cx="2404294" cy="176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46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VS Digital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pic>
        <p:nvPicPr>
          <p:cNvPr id="7173" name="Picture 5" descr="Aerial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5569"/>
            <a:ext cx="7425051" cy="476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193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3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>
                <a:ea typeface="ヒラギノ角ゴ Pro W3" pitchFamily="-72" charset="-128"/>
                <a:cs typeface="ヒラギノ角ゴ Pro W3" pitchFamily="-72" charset="-128"/>
              </a:rPr>
              <a:t>Frame Rate</a:t>
            </a:r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  <p:sp>
        <p:nvSpPr>
          <p:cNvPr id="23554" name="Content Placeholder 2"/>
          <p:cNvSpPr>
            <a:spLocks/>
          </p:cNvSpPr>
          <p:nvPr/>
        </p:nvSpPr>
        <p:spPr bwMode="auto">
          <a:xfrm>
            <a:off x="498474" y="1600200"/>
            <a:ext cx="3810588" cy="479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 defTabSz="914400">
              <a:lnSpc>
                <a:spcPct val="7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800" dirty="0">
                <a:solidFill>
                  <a:srgbClr val="595959"/>
                </a:solidFill>
                <a:latin typeface="Rockwell" charset="0"/>
              </a:rPr>
              <a:t>Videos are a sequence of images played very quickly</a:t>
            </a:r>
          </a:p>
          <a:p>
            <a:pPr marL="228600" indent="-228600" defTabSz="914400">
              <a:lnSpc>
                <a:spcPct val="7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800" dirty="0" smtClean="0">
                <a:solidFill>
                  <a:srgbClr val="595959"/>
                </a:solidFill>
                <a:latin typeface="Rockwell" charset="0"/>
              </a:rPr>
              <a:t>FPS (Frames Per Second) </a:t>
            </a:r>
            <a:r>
              <a:rPr lang="en-US" sz="1800" dirty="0">
                <a:solidFill>
                  <a:srgbClr val="595959"/>
                </a:solidFill>
                <a:latin typeface="Rockwell" charset="0"/>
              </a:rPr>
              <a:t>- rate at which the images are </a:t>
            </a:r>
            <a:r>
              <a:rPr lang="en-US" sz="1800" dirty="0" smtClean="0">
                <a:solidFill>
                  <a:srgbClr val="595959"/>
                </a:solidFill>
                <a:latin typeface="Rockwell" charset="0"/>
              </a:rPr>
              <a:t>displayed</a:t>
            </a:r>
          </a:p>
          <a:p>
            <a:pPr marL="685800" lvl="1" indent="-228600">
              <a:lnSpc>
                <a:spcPct val="7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dirty="0" smtClean="0">
                <a:solidFill>
                  <a:srgbClr val="595959"/>
                </a:solidFill>
                <a:latin typeface="Rockwell" charset="0"/>
              </a:rPr>
              <a:t>15 </a:t>
            </a:r>
            <a:r>
              <a:rPr lang="en-US" dirty="0">
                <a:solidFill>
                  <a:srgbClr val="595959"/>
                </a:solidFill>
                <a:latin typeface="Rockwell" charset="0"/>
              </a:rPr>
              <a:t>FPS - slowest rate the human brain will recognize as real </a:t>
            </a:r>
            <a:r>
              <a:rPr lang="en-US" dirty="0" smtClean="0">
                <a:solidFill>
                  <a:srgbClr val="595959"/>
                </a:solidFill>
                <a:latin typeface="Rockwell" charset="0"/>
              </a:rPr>
              <a:t>movement</a:t>
            </a:r>
          </a:p>
          <a:p>
            <a:pPr marL="685800" lvl="1" indent="-228600">
              <a:lnSpc>
                <a:spcPct val="7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800" dirty="0" smtClean="0">
                <a:solidFill>
                  <a:srgbClr val="595959"/>
                </a:solidFill>
                <a:latin typeface="Rockwell" charset="0"/>
              </a:rPr>
              <a:t>30 </a:t>
            </a:r>
            <a:r>
              <a:rPr lang="en-US" sz="1800" dirty="0">
                <a:solidFill>
                  <a:srgbClr val="595959"/>
                </a:solidFill>
                <a:latin typeface="Rockwell" charset="0"/>
              </a:rPr>
              <a:t>FPS - Standard Definition Television</a:t>
            </a:r>
          </a:p>
          <a:p>
            <a:pPr marL="685800" lvl="1" indent="-228600">
              <a:lnSpc>
                <a:spcPct val="7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dirty="0">
                <a:solidFill>
                  <a:srgbClr val="595959"/>
                </a:solidFill>
                <a:latin typeface="Rockwell" charset="0"/>
              </a:rPr>
              <a:t>25 - 60 FPS - High Definition Television</a:t>
            </a:r>
          </a:p>
          <a:p>
            <a:pPr marL="228600" indent="-228600" defTabSz="914400">
              <a:lnSpc>
                <a:spcPct val="7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800" dirty="0">
                <a:solidFill>
                  <a:srgbClr val="595959"/>
                </a:solidFill>
                <a:latin typeface="Rockwell" charset="0"/>
              </a:rPr>
              <a:t>Higher frame rates can decrease motion blur from high speed objects</a:t>
            </a:r>
            <a:endParaRPr lang="en-US" sz="1900" b="1" dirty="0">
              <a:solidFill>
                <a:srgbClr val="595959"/>
              </a:solidFill>
              <a:latin typeface="Rockwel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172" y="1600200"/>
            <a:ext cx="4134908" cy="29942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7258" b="17979"/>
          <a:stretch/>
        </p:blipFill>
        <p:spPr>
          <a:xfrm>
            <a:off x="4625172" y="4864958"/>
            <a:ext cx="4134908" cy="150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7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ea typeface="ヒラギノ角ゴ Pro W3" pitchFamily="-72" charset="-128"/>
                <a:cs typeface="ヒラギノ角ゴ Pro W3" pitchFamily="-72" charset="-128"/>
              </a:rPr>
              <a:t>Pixels and Color Depth</a:t>
            </a:r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98475" y="1052513"/>
            <a:ext cx="7556500" cy="24352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>
                <a:ea typeface="ヒラギノ角ゴ Pro W3" pitchFamily="-72" charset="-128"/>
                <a:cs typeface="ヒラギノ角ゴ Pro W3" pitchFamily="-72" charset="-128"/>
              </a:rPr>
              <a:t>Every frame of a video is a bitmap image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>
                <a:ea typeface="ヒラギノ角ゴ Pro W3" pitchFamily="-72" charset="-128"/>
              </a:rPr>
              <a:t>Image is comprised of a raster of pixels</a:t>
            </a:r>
          </a:p>
          <a:p>
            <a:pPr eaLnBrk="1" hangingPunct="1">
              <a:lnSpc>
                <a:spcPct val="80000"/>
              </a:lnSpc>
            </a:pPr>
            <a:r>
              <a:rPr lang="en-US" sz="1900">
                <a:ea typeface="ヒラギノ角ゴ Pro W3" pitchFamily="-72" charset="-128"/>
                <a:cs typeface="ヒラギノ角ゴ Pro W3" pitchFamily="-72" charset="-128"/>
              </a:rPr>
              <a:t>Pixels only have one property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>
                <a:ea typeface="ヒラギノ角ゴ Pro W3" pitchFamily="-72" charset="-128"/>
              </a:rPr>
              <a:t>Color</a:t>
            </a:r>
          </a:p>
          <a:p>
            <a:pPr eaLnBrk="1" hangingPunct="1">
              <a:lnSpc>
                <a:spcPct val="80000"/>
              </a:lnSpc>
            </a:pPr>
            <a:r>
              <a:rPr lang="en-US" sz="1900">
                <a:ea typeface="ヒラギノ角ゴ Pro W3" pitchFamily="-72" charset="-128"/>
                <a:cs typeface="ヒラギノ角ゴ Pro W3" pitchFamily="-72" charset="-128"/>
              </a:rPr>
              <a:t>Color Depth - Number of bits used to indicate the color of the pixel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>
                <a:ea typeface="ヒラギノ角ゴ Pro W3" pitchFamily="-72" charset="-128"/>
              </a:rPr>
              <a:t>N bit color = 2^N Colors</a:t>
            </a:r>
          </a:p>
          <a:p>
            <a:pPr eaLnBrk="1" hangingPunct="1">
              <a:lnSpc>
                <a:spcPct val="80000"/>
              </a:lnSpc>
            </a:pPr>
            <a:endParaRPr lang="en-US" sz="1900">
              <a:ea typeface="ヒラギノ角ゴ Pro W3" pitchFamily="-72" charset="-128"/>
              <a:cs typeface="ヒラギノ角ゴ Pro W3" pitchFamily="-72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900">
              <a:ea typeface="ヒラギノ角ゴ Pro W3" pitchFamily="-72" charset="-128"/>
              <a:cs typeface="ヒラギノ角ゴ Pro W3" pitchFamily="-72" charset="-128"/>
            </a:endParaRPr>
          </a:p>
        </p:txBody>
      </p:sp>
      <p:pic>
        <p:nvPicPr>
          <p:cNvPr id="25603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725" y="3489325"/>
            <a:ext cx="2003425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0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49450" y="5197475"/>
            <a:ext cx="2003425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0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8675" y="3489325"/>
            <a:ext cx="2003425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03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2400" y="5195888"/>
            <a:ext cx="2003425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03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2288" y="3487738"/>
            <a:ext cx="2003425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982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>
                <a:ea typeface="ヒラギノ角ゴ Pro W3" pitchFamily="-72" charset="-128"/>
                <a:cs typeface="ヒラギノ角ゴ Pro W3" pitchFamily="-72" charset="-128"/>
              </a:rPr>
              <a:t>Resolution</a:t>
            </a:r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  <p:sp>
        <p:nvSpPr>
          <p:cNvPr id="27650" name="Content Placeholder 2"/>
          <p:cNvSpPr>
            <a:spLocks/>
          </p:cNvSpPr>
          <p:nvPr/>
        </p:nvSpPr>
        <p:spPr bwMode="auto">
          <a:xfrm>
            <a:off x="498475" y="1243013"/>
            <a:ext cx="7556500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Number of pixels in an image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700" dirty="0">
                <a:solidFill>
                  <a:srgbClr val="595959"/>
                </a:solidFill>
                <a:latin typeface="Rockwell" charset="0"/>
              </a:rPr>
              <a:t>Width * Height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NTSC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700" dirty="0">
                <a:solidFill>
                  <a:srgbClr val="595959"/>
                </a:solidFill>
                <a:latin typeface="Rockwell" charset="0"/>
              </a:rPr>
              <a:t>720 x 480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700" dirty="0">
                <a:solidFill>
                  <a:srgbClr val="595959"/>
                </a:solidFill>
                <a:latin typeface="Rockwell" charset="0"/>
              </a:rPr>
              <a:t>345,600 pixels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HDTV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700" dirty="0">
                <a:solidFill>
                  <a:srgbClr val="595959"/>
                </a:solidFill>
                <a:latin typeface="Rockwell" charset="0"/>
              </a:rPr>
              <a:t>1920 x 1080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700" dirty="0">
                <a:solidFill>
                  <a:srgbClr val="595959"/>
                </a:solidFill>
                <a:latin typeface="Rockwell" charset="0"/>
              </a:rPr>
              <a:t>2,073,600 pixels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4K TV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800" dirty="0">
                <a:solidFill>
                  <a:srgbClr val="595959"/>
                </a:solidFill>
                <a:latin typeface="Rockwell" charset="0"/>
              </a:rPr>
              <a:t>3840 x 2160</a:t>
            </a:r>
            <a:endParaRPr lang="en-US" sz="1700" dirty="0">
              <a:solidFill>
                <a:srgbClr val="595959"/>
              </a:solidFill>
              <a:latin typeface="Rockwell" charset="0"/>
            </a:endParaRP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r>
              <a:rPr lang="en-US" sz="1800" dirty="0">
                <a:solidFill>
                  <a:srgbClr val="595959"/>
                </a:solidFill>
                <a:latin typeface="Rockwell" charset="0"/>
              </a:rPr>
              <a:t>8,294,400 </a:t>
            </a:r>
            <a:r>
              <a:rPr lang="en-US" sz="1700" dirty="0">
                <a:solidFill>
                  <a:srgbClr val="595959"/>
                </a:solidFill>
                <a:latin typeface="Rockwell" charset="0"/>
              </a:rPr>
              <a:t>pixels</a:t>
            </a: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endParaRPr lang="en-US" sz="1700" dirty="0">
              <a:solidFill>
                <a:srgbClr val="595959"/>
              </a:solidFill>
              <a:latin typeface="Rockwell" charset="0"/>
            </a:endParaRP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endParaRPr lang="en-US" sz="1900" dirty="0">
              <a:solidFill>
                <a:srgbClr val="595959"/>
              </a:solidFill>
              <a:latin typeface="Rockwell" charset="0"/>
            </a:endParaRP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endParaRPr lang="en-US" sz="1900" dirty="0">
              <a:solidFill>
                <a:srgbClr val="595959"/>
              </a:solidFill>
              <a:latin typeface="Rockwell" charset="0"/>
            </a:endParaRPr>
          </a:p>
        </p:txBody>
      </p:sp>
      <p:pic>
        <p:nvPicPr>
          <p:cNvPr id="276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0225" y="2376478"/>
            <a:ext cx="5551488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7347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>
                <a:ea typeface="ヒラギノ角ゴ Pro W3" pitchFamily="-72" charset="-128"/>
                <a:cs typeface="ヒラギノ角ゴ Pro W3" pitchFamily="-72" charset="-128"/>
              </a:rPr>
              <a:t>Uncompressed Video Size</a:t>
            </a:r>
            <a:endParaRPr lang="en-US">
              <a:ea typeface="ヒラギノ角ゴ Pro W3" pitchFamily="-72" charset="-128"/>
              <a:cs typeface="ヒラギノ角ゴ Pro W3" pitchFamily="-72" charset="-128"/>
            </a:endParaRPr>
          </a:p>
        </p:txBody>
      </p:sp>
      <p:sp>
        <p:nvSpPr>
          <p:cNvPr id="29700" name="Content Placeholder 2"/>
          <p:cNvSpPr>
            <a:spLocks/>
          </p:cNvSpPr>
          <p:nvPr/>
        </p:nvSpPr>
        <p:spPr bwMode="auto">
          <a:xfrm>
            <a:off x="498475" y="1922463"/>
            <a:ext cx="7556500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Video size = Width * Height * Color Depth * FPS * Time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Ex: NTSC Video, 24 bit color, 10 minutes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720 * 480 * 24 * 30 * 600 = 149,299,200,000 bits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149,299,200,000/8 bits per byte/(1024^3) bytes per GB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r>
              <a:rPr lang="en-US" sz="1900" dirty="0">
                <a:solidFill>
                  <a:srgbClr val="595959"/>
                </a:solidFill>
                <a:latin typeface="Rockwell" charset="0"/>
              </a:rPr>
              <a:t>17.38 Gigabytes</a:t>
            </a:r>
            <a:r>
              <a:rPr lang="en-US" sz="1900" dirty="0" smtClean="0">
                <a:solidFill>
                  <a:srgbClr val="595959"/>
                </a:solidFill>
                <a:latin typeface="Rockwell" charset="0"/>
              </a:rPr>
              <a:t>!</a:t>
            </a:r>
          </a:p>
          <a:p>
            <a:pPr marL="228600" indent="-228600" defTabSz="914400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-72" charset="2"/>
              <a:buChar char="n"/>
            </a:pPr>
            <a:endParaRPr lang="en-US" sz="1900" dirty="0">
              <a:solidFill>
                <a:srgbClr val="595959"/>
              </a:solidFill>
              <a:latin typeface="Rockwell" charset="0"/>
            </a:endParaRPr>
          </a:p>
          <a:p>
            <a:pPr lvl="1" indent="-228600" defTabSz="914400">
              <a:lnSpc>
                <a:spcPct val="80000"/>
              </a:lnSpc>
              <a:spcBef>
                <a:spcPts val="600"/>
              </a:spcBef>
              <a:buClr>
                <a:srgbClr val="B870B8"/>
              </a:buClr>
              <a:buSzPct val="75000"/>
              <a:buFont typeface="Wingdings" pitchFamily="-72" charset="2"/>
              <a:buChar char="n"/>
            </a:pPr>
            <a:endParaRPr lang="en-US" sz="1800" dirty="0">
              <a:solidFill>
                <a:srgbClr val="1A1A1A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4471" y="4775982"/>
            <a:ext cx="29371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dirty="0" smtClean="0"/>
              <a:t>Reduce </a:t>
            </a:r>
            <a:r>
              <a:rPr lang="en-US" dirty="0"/>
              <a:t>Storage space</a:t>
            </a:r>
          </a:p>
          <a:p>
            <a:pPr lvl="1"/>
            <a:r>
              <a:rPr lang="en-US" dirty="0"/>
              <a:t>Reduce Bandwidth</a:t>
            </a:r>
          </a:p>
          <a:p>
            <a:pPr lvl="1"/>
            <a:r>
              <a:rPr lang="en-US" dirty="0"/>
              <a:t>Lowers Cost</a:t>
            </a:r>
          </a:p>
          <a:p>
            <a:pPr lvl="1"/>
            <a:r>
              <a:rPr lang="en-US" dirty="0"/>
              <a:t>Easy to access videos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57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Compressed Video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5580" y="1211929"/>
            <a:ext cx="7620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method used to reduce the amount of data, utilizing one of several strategies without negatively affecting the quality of the image</a:t>
            </a:r>
          </a:p>
          <a:p>
            <a:pPr lvl="1"/>
            <a:r>
              <a:rPr lang="en-US" dirty="0"/>
              <a:t>	Reduce Bandwidth</a:t>
            </a:r>
          </a:p>
          <a:p>
            <a:pPr lvl="1"/>
            <a:r>
              <a:rPr lang="en-US" dirty="0" smtClean="0"/>
              <a:t>	Lowers </a:t>
            </a:r>
            <a:r>
              <a:rPr lang="en-US" dirty="0"/>
              <a:t>Cost</a:t>
            </a:r>
          </a:p>
          <a:p>
            <a:pPr lvl="1"/>
            <a:r>
              <a:rPr lang="en-US" dirty="0" smtClean="0"/>
              <a:t>	Easy </a:t>
            </a:r>
            <a:r>
              <a:rPr lang="en-US" dirty="0"/>
              <a:t>to access videos </a:t>
            </a:r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36143" y="2966256"/>
            <a:ext cx="37017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Major Variables </a:t>
            </a:r>
            <a:r>
              <a:rPr lang="en-US" dirty="0"/>
              <a:t>c</a:t>
            </a:r>
            <a:r>
              <a:rPr lang="en-US" dirty="0" smtClean="0"/>
              <a:t>orrelating to file size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Pixel dimensions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Frame rate (</a:t>
            </a:r>
            <a:r>
              <a:rPr lang="en-US" dirty="0" smtClean="0"/>
              <a:t>15-, 24-, 25-, 30 -fps)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Progressive or interlaced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Bit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Etc.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2438400"/>
            <a:ext cx="13901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Types: </a:t>
            </a:r>
          </a:p>
          <a:p>
            <a:pPr marL="342900" indent="-342900">
              <a:buAutoNum type="arabicPeriod"/>
            </a:pPr>
            <a:r>
              <a:rPr lang="en-US" dirty="0" smtClean="0"/>
              <a:t>Lossless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Lossy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780547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Considering video as a series of still frames</a:t>
            </a:r>
          </a:p>
          <a:p>
            <a:r>
              <a:rPr lang="en-US" dirty="0" smtClean="0"/>
              <a:t>- Compression Methods (high level)</a:t>
            </a:r>
          </a:p>
          <a:p>
            <a:r>
              <a:rPr lang="en-US" dirty="0" smtClean="0"/>
              <a:t>1.compressing each frame as a JPEG (M-PEG) </a:t>
            </a:r>
          </a:p>
          <a:p>
            <a:r>
              <a:rPr lang="en-US" dirty="0" smtClean="0"/>
              <a:t>2. have a reference frame and a series of different frames</a:t>
            </a:r>
          </a:p>
          <a:p>
            <a:r>
              <a:rPr lang="en-US" dirty="0" smtClean="0"/>
              <a:t>3. predictive/estimate 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98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compression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compression standards:</a:t>
            </a:r>
          </a:p>
          <a:p>
            <a:pPr lvl="1"/>
            <a:r>
              <a:rPr lang="en-US" u="sng" dirty="0" smtClean="0"/>
              <a:t>MPG</a:t>
            </a:r>
          </a:p>
          <a:p>
            <a:pPr lvl="1"/>
            <a:r>
              <a:rPr lang="en-US" u="sng" dirty="0" smtClean="0">
                <a:solidFill>
                  <a:srgbClr val="000000"/>
                </a:solidFill>
              </a:rPr>
              <a:t> JPEG</a:t>
            </a:r>
          </a:p>
          <a:p>
            <a:pPr lvl="1"/>
            <a:r>
              <a:rPr lang="en-US" u="sng" dirty="0" smtClean="0"/>
              <a:t> AVI</a:t>
            </a:r>
          </a:p>
          <a:p>
            <a:pPr lvl="1"/>
            <a:r>
              <a:rPr lang="en-US" dirty="0" smtClean="0"/>
              <a:t> MOV</a:t>
            </a:r>
          </a:p>
          <a:p>
            <a:pPr lvl="1"/>
            <a:r>
              <a:rPr lang="en-US" dirty="0" smtClean="0"/>
              <a:t> FLV</a:t>
            </a:r>
          </a:p>
          <a:p>
            <a:pPr lvl="1"/>
            <a:r>
              <a:rPr lang="en-US" dirty="0" smtClean="0"/>
              <a:t> WMV,</a:t>
            </a:r>
          </a:p>
          <a:p>
            <a:pPr lvl="1"/>
            <a:r>
              <a:rPr lang="en-US" dirty="0" smtClean="0"/>
              <a:t> real time, etc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vi-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175" y="2673350"/>
            <a:ext cx="1441450" cy="1441450"/>
          </a:xfrm>
          <a:prstGeom prst="rect">
            <a:avLst/>
          </a:prstGeom>
        </p:spPr>
      </p:pic>
      <p:pic>
        <p:nvPicPr>
          <p:cNvPr id="5" name="Picture 4" descr="fl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625" y="2571750"/>
            <a:ext cx="1543050" cy="1543050"/>
          </a:xfrm>
          <a:prstGeom prst="rect">
            <a:avLst/>
          </a:prstGeom>
        </p:spPr>
      </p:pic>
      <p:pic>
        <p:nvPicPr>
          <p:cNvPr id="7" name="Picture 6" descr="mpeg2-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675" y="4724400"/>
            <a:ext cx="1485900" cy="558800"/>
          </a:xfrm>
          <a:prstGeom prst="rect">
            <a:avLst/>
          </a:prstGeom>
        </p:spPr>
      </p:pic>
      <p:pic>
        <p:nvPicPr>
          <p:cNvPr id="8" name="Picture 7" descr="mpeg4-previe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4030663"/>
            <a:ext cx="2476500" cy="2095500"/>
          </a:xfrm>
          <a:prstGeom prst="rect">
            <a:avLst/>
          </a:prstGeom>
        </p:spPr>
      </p:pic>
      <p:pic>
        <p:nvPicPr>
          <p:cNvPr id="9" name="Picture 8" descr="thumb_mov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675" y="2673350"/>
            <a:ext cx="1295400" cy="1441450"/>
          </a:xfrm>
          <a:prstGeom prst="rect">
            <a:avLst/>
          </a:prstGeom>
        </p:spPr>
      </p:pic>
      <p:pic>
        <p:nvPicPr>
          <p:cNvPr id="10" name="Picture 9" descr="wmv-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2075" y="2740025"/>
            <a:ext cx="1095756" cy="1290638"/>
          </a:xfrm>
          <a:prstGeom prst="rect">
            <a:avLst/>
          </a:prstGeom>
        </p:spPr>
      </p:pic>
      <p:pic>
        <p:nvPicPr>
          <p:cNvPr id="6" name="Picture 5" descr="M-JPE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8019" y="5486400"/>
            <a:ext cx="1438656" cy="9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20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AVI (</a:t>
            </a:r>
            <a:r>
              <a:rPr lang="en-US" dirty="0"/>
              <a:t>Audio Video Interleave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32760"/>
            <a:ext cx="7556313" cy="4144963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Audio and video data </a:t>
            </a:r>
          </a:p>
          <a:p>
            <a:r>
              <a:rPr lang="en-US" dirty="0" smtClean="0"/>
              <a:t> </a:t>
            </a:r>
            <a:r>
              <a:rPr lang="en-US" dirty="0"/>
              <a:t>Synchronous audio-video </a:t>
            </a:r>
            <a:r>
              <a:rPr lang="en-US" dirty="0" smtClean="0"/>
              <a:t>playback</a:t>
            </a:r>
            <a:endParaRPr lang="en-US" dirty="0"/>
          </a:p>
          <a:p>
            <a:r>
              <a:rPr lang="en-US" dirty="0" smtClean="0"/>
              <a:t>AVI </a:t>
            </a:r>
            <a:r>
              <a:rPr lang="en-US" dirty="0"/>
              <a:t>Can be used as a starting point to create </a:t>
            </a:r>
            <a:r>
              <a:rPr lang="en-US" dirty="0" smtClean="0"/>
              <a:t>playable </a:t>
            </a:r>
            <a:r>
              <a:rPr lang="en-US" dirty="0"/>
              <a:t>DVD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46563798"/>
              </p:ext>
            </p:extLst>
          </p:nvPr>
        </p:nvGraphicFramePr>
        <p:xfrm>
          <a:off x="605490" y="2710313"/>
          <a:ext cx="4973612" cy="3612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5706" y="290735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23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M-JPEG: (Joint Photographic Experts Group)</a:t>
            </a:r>
            <a:br>
              <a:rPr lang="en-US" b="1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en-US" dirty="0"/>
              <a:t> </a:t>
            </a: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186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-a sequence made from a series of individual JPEG Images.</a:t>
            </a:r>
          </a:p>
          <a:p>
            <a:pPr>
              <a:buNone/>
            </a:pPr>
            <a:r>
              <a:rPr lang="en-US" sz="2400" dirty="0" smtClean="0"/>
              <a:t>	-16&gt; frame per second.</a:t>
            </a:r>
          </a:p>
          <a:p>
            <a:pPr lvl="1"/>
            <a:endParaRPr lang="en-US" sz="2400" b="1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091" y="1983043"/>
            <a:ext cx="4290562" cy="123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922036"/>
              </p:ext>
            </p:extLst>
          </p:nvPr>
        </p:nvGraphicFramePr>
        <p:xfrm>
          <a:off x="1504057" y="3189321"/>
          <a:ext cx="6195556" cy="338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05503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MPEG</a:t>
            </a:r>
            <a:r>
              <a:rPr lang="en-US" dirty="0" smtClean="0">
                <a:sym typeface="Wingdings"/>
              </a:rPr>
              <a:t>: (</a:t>
            </a:r>
            <a:r>
              <a:rPr lang="en-US" dirty="0" smtClean="0"/>
              <a:t>Moving Picture Expert Group</a:t>
            </a:r>
            <a:r>
              <a:rPr lang="en-US" dirty="0" smtClean="0">
                <a:sym typeface="Wingdings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18320"/>
            <a:ext cx="7556313" cy="4144963"/>
          </a:xfrm>
        </p:spPr>
        <p:txBody>
          <a:bodyPr/>
          <a:lstStyle/>
          <a:p>
            <a:r>
              <a:rPr lang="en-US" sz="2400" dirty="0" smtClean="0"/>
              <a:t>MPEG-1, MPEG-2, MPEG-4</a:t>
            </a:r>
          </a:p>
          <a:p>
            <a:r>
              <a:rPr lang="en-US" sz="2400" dirty="0" smtClean="0"/>
              <a:t>Compares two compressed images transmitted over network.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03" y="3301340"/>
            <a:ext cx="7045688" cy="328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94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MPEG2 and MPEG4: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828744"/>
              </p:ext>
            </p:extLst>
          </p:nvPr>
        </p:nvGraphicFramePr>
        <p:xfrm>
          <a:off x="475794" y="1493580"/>
          <a:ext cx="7556313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4481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05976"/>
            <a:ext cx="4150777" cy="4144963"/>
          </a:xfrm>
        </p:spPr>
        <p:txBody>
          <a:bodyPr>
            <a:normAutofit/>
          </a:bodyPr>
          <a:lstStyle/>
          <a:p>
            <a:r>
              <a:rPr lang="en-US" sz="1800" dirty="0"/>
              <a:t>A compression-decompression algorithm that looks for redundancy in data files. </a:t>
            </a:r>
          </a:p>
          <a:p>
            <a:r>
              <a:rPr lang="en-US" sz="1800" dirty="0"/>
              <a:t>Comprised </a:t>
            </a:r>
            <a:r>
              <a:rPr lang="en-US" sz="1800" dirty="0" smtClean="0"/>
              <a:t>of:</a:t>
            </a:r>
          </a:p>
          <a:p>
            <a:pPr lvl="1"/>
            <a:r>
              <a:rPr lang="en-US" sz="1600" dirty="0" smtClean="0"/>
              <a:t>Encoder </a:t>
            </a:r>
          </a:p>
          <a:p>
            <a:pPr lvl="2"/>
            <a:r>
              <a:rPr lang="en-US" sz="1600" dirty="0" smtClean="0"/>
              <a:t>Spatial &amp; temporal encoder</a:t>
            </a:r>
          </a:p>
          <a:p>
            <a:pPr lvl="2"/>
            <a:r>
              <a:rPr lang="en-US" sz="1600" dirty="0" smtClean="0"/>
              <a:t>Motion </a:t>
            </a:r>
            <a:r>
              <a:rPr lang="en-US" sz="1600" dirty="0"/>
              <a:t>estimation/</a:t>
            </a:r>
            <a:r>
              <a:rPr lang="en-US" sz="1600" dirty="0" smtClean="0"/>
              <a:t>compensation</a:t>
            </a:r>
          </a:p>
          <a:p>
            <a:pPr lvl="1"/>
            <a:r>
              <a:rPr lang="en-US" sz="1600" dirty="0" smtClean="0"/>
              <a:t>Decoder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0" y="4170312"/>
            <a:ext cx="4516481" cy="18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191" y="4181652"/>
            <a:ext cx="4540333" cy="148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49251" y="1278106"/>
            <a:ext cx="3503078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Video containers (e.g. MP4, MOV, AVI)</a:t>
            </a:r>
          </a:p>
          <a:p>
            <a:r>
              <a:rPr lang="en-US" sz="1800" dirty="0" smtClean="0"/>
              <a:t>- Codecs (size, speed, quality)</a:t>
            </a:r>
          </a:p>
          <a:p>
            <a:pPr lvl="1"/>
            <a:r>
              <a:rPr lang="en-US" sz="1600" dirty="0" err="1" smtClean="0"/>
              <a:t>Divx</a:t>
            </a:r>
            <a:r>
              <a:rPr lang="en-US" sz="1600" dirty="0" smtClean="0"/>
              <a:t> (corporation)/*</a:t>
            </a:r>
            <a:r>
              <a:rPr lang="en-US" sz="1600" dirty="0" err="1" smtClean="0"/>
              <a:t>Xvid</a:t>
            </a:r>
            <a:r>
              <a:rPr lang="en-US" sz="1600" dirty="0" smtClean="0"/>
              <a:t> (freeware)</a:t>
            </a:r>
          </a:p>
          <a:p>
            <a:pPr lvl="1"/>
            <a:r>
              <a:rPr lang="en-US" sz="1600" dirty="0" err="1" smtClean="0"/>
              <a:t>FFMpeg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x264 (preferred for streaming)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47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Rockwell" charset="0"/>
              </a:rPr>
              <a:t>Thank You!</a:t>
            </a:r>
          </a:p>
        </p:txBody>
      </p:sp>
      <p:pic>
        <p:nvPicPr>
          <p:cNvPr id="3789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1336675"/>
            <a:ext cx="381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571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516082"/>
            <a:ext cx="80772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http://documentation.apple.com/en/finalcutpro/usermanual/index.html#chapter=C%26section=12%26tasks=true</a:t>
            </a:r>
          </a:p>
          <a:p>
            <a:endParaRPr lang="en-US" sz="1400" dirty="0" smtClean="0"/>
          </a:p>
          <a:p>
            <a:r>
              <a:rPr lang="en-US" sz="1400" dirty="0" smtClean="0"/>
              <a:t>http://www.learningsolutionsmag.com/articles/1203/</a:t>
            </a:r>
          </a:p>
          <a:p>
            <a:endParaRPr lang="en-US" sz="1400" dirty="0" smtClean="0"/>
          </a:p>
          <a:p>
            <a:r>
              <a:rPr lang="en-US" sz="1400" dirty="0" smtClean="0"/>
              <a:t>http://www.edb.utexas.edu/minliu/multimedia/PDFfolder/CompressingDigitalVideo.pdf</a:t>
            </a:r>
          </a:p>
          <a:p>
            <a:endParaRPr lang="en-US" sz="1400" dirty="0" smtClean="0"/>
          </a:p>
          <a:p>
            <a:r>
              <a:rPr lang="en-US" sz="1400" dirty="0" smtClean="0"/>
              <a:t>http://broadcastengineering.com/storage-amp-networking/pixel-grids-bit-rate-and-compression-ratio</a:t>
            </a:r>
          </a:p>
          <a:p>
            <a:endParaRPr lang="en-US" sz="1400" dirty="0" smtClean="0"/>
          </a:p>
          <a:p>
            <a:r>
              <a:rPr lang="en-US" sz="1400" dirty="0" smtClean="0"/>
              <a:t>Y. Wang, J. </a:t>
            </a:r>
            <a:r>
              <a:rPr lang="en-US" sz="1400" dirty="0" err="1" smtClean="0"/>
              <a:t>Ostermann</a:t>
            </a:r>
            <a:r>
              <a:rPr lang="en-US" sz="1400" dirty="0" smtClean="0"/>
              <a:t>, Y. Q. Zhang, </a:t>
            </a:r>
          </a:p>
          <a:p>
            <a:r>
              <a:rPr lang="en-US" sz="1400" dirty="0" smtClean="0"/>
              <a:t>Video Processing and </a:t>
            </a:r>
          </a:p>
          <a:p>
            <a:r>
              <a:rPr lang="en-US" sz="1400" dirty="0" smtClean="0"/>
              <a:t>Communications,</a:t>
            </a:r>
          </a:p>
          <a:p>
            <a:r>
              <a:rPr lang="en-US" sz="1400" dirty="0" smtClean="0"/>
              <a:t>Prentice Hall, 2002. Chapters 9,11,13</a:t>
            </a:r>
          </a:p>
          <a:p>
            <a:endParaRPr lang="en-US" sz="1400" dirty="0" smtClean="0"/>
          </a:p>
          <a:p>
            <a:r>
              <a:rPr lang="en-US" sz="1400" dirty="0" smtClean="0"/>
              <a:t>http://inst.eecs.berkeley.edu/~ee290t/sp04/lectures/video_coding.pdf</a:t>
            </a:r>
          </a:p>
          <a:p>
            <a:endParaRPr lang="en-US" sz="1400" dirty="0" smtClean="0"/>
          </a:p>
          <a:p>
            <a:r>
              <a:rPr lang="en-US" sz="1400" dirty="0" smtClean="0"/>
              <a:t>http://www.youtube.com/watch?v=NdBDeEoP74c</a:t>
            </a:r>
          </a:p>
          <a:p>
            <a:r>
              <a:rPr lang="en-US" sz="1400" dirty="0" smtClean="0"/>
              <a:t>-- technical lecture</a:t>
            </a:r>
          </a:p>
          <a:p>
            <a:endParaRPr lang="en-US" sz="1400" dirty="0"/>
          </a:p>
          <a:p>
            <a:r>
              <a:rPr lang="en-US" sz="1400" dirty="0">
                <a:hlinkClick r:id="rId2"/>
              </a:rPr>
              <a:t>http://californiamapsociety.org/mapping/digital.php</a:t>
            </a:r>
            <a:r>
              <a:rPr lang="en-US" sz="1400" dirty="0"/>
              <a:t> </a:t>
            </a:r>
          </a:p>
          <a:p>
            <a:r>
              <a:rPr lang="en-US" sz="1400" dirty="0">
                <a:hlinkClick r:id="rId3"/>
              </a:rPr>
              <a:t>https://files.nyu.edu/jac614/public/nyny/digital-cameras.html</a:t>
            </a:r>
            <a:r>
              <a:rPr lang="en-US" sz="1400" dirty="0"/>
              <a:t> </a:t>
            </a:r>
          </a:p>
          <a:p>
            <a:r>
              <a:rPr lang="en-US" sz="1400" dirty="0">
                <a:hlinkClick r:id="rId4"/>
              </a:rPr>
              <a:t>http://hosting.collectionsaustralia.net/capture/course/sub9.html</a:t>
            </a:r>
            <a:r>
              <a:rPr lang="en-US" sz="1400" dirty="0"/>
              <a:t>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75173022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600</TotalTime>
  <Words>1543</Words>
  <Application>Microsoft Macintosh PowerPoint</Application>
  <PresentationFormat>On-screen Show (4:3)</PresentationFormat>
  <Paragraphs>225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Advantage</vt:lpstr>
      <vt:lpstr>Video Compression</vt:lpstr>
      <vt:lpstr>Digital Imaging History</vt:lpstr>
      <vt:lpstr>Analog VS Digital (Hardware)</vt:lpstr>
      <vt:lpstr>Analog VS Digital (Creating an Image)</vt:lpstr>
      <vt:lpstr>Analog VS Digital</vt:lpstr>
      <vt:lpstr>Frame Rate</vt:lpstr>
      <vt:lpstr>Pixels and Color Depth</vt:lpstr>
      <vt:lpstr>Resolution</vt:lpstr>
      <vt:lpstr>Uncompressed Video Size</vt:lpstr>
      <vt:lpstr>Compressed Video</vt:lpstr>
      <vt:lpstr>Video compression Standards</vt:lpstr>
      <vt:lpstr>AVI (Audio Video Interleave):</vt:lpstr>
      <vt:lpstr>M-JPEG: (Joint Photographic Experts Group)     </vt:lpstr>
      <vt:lpstr>MPEG: (Moving Picture Expert Group)</vt:lpstr>
      <vt:lpstr>MPEG2 and MPEG4:</vt:lpstr>
      <vt:lpstr>Codecs</vt:lpstr>
      <vt:lpstr>Thank You!</vt:lpstr>
      <vt:lpstr>Resources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Jiang</dc:creator>
  <cp:lastModifiedBy>Joe Jiang</cp:lastModifiedBy>
  <cp:revision>18</cp:revision>
  <dcterms:created xsi:type="dcterms:W3CDTF">2013-11-10T19:34:41Z</dcterms:created>
  <dcterms:modified xsi:type="dcterms:W3CDTF">2013-11-11T14:39:35Z</dcterms:modified>
</cp:coreProperties>
</file>